
<file path=[Content_Types].xml><?xml version="1.0" encoding="utf-8"?>
<Types xmlns="http://schemas.openxmlformats.org/package/2006/content-types">
  <Default Extension="jfif" ContentType="image/jpeg"/>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12D_1B774C6F.xml" ContentType="application/vnd.ms-powerpoint.comments+xml"/>
  <Override PartName="/ppt/comments/modernComment_12E_DD8E3339.xml" ContentType="application/vnd.ms-powerpoint.comments+xml"/>
  <Override PartName="/ppt/comments/modernComment_130_530B586C.xml" ContentType="application/vnd.ms-powerpoint.comments+xml"/>
  <Override PartName="/ppt/comments/modernComment_131_221D72A7.xml" ContentType="application/vnd.ms-powerpoint.comments+xml"/>
  <Override PartName="/ppt/authors.xml" ContentType="application/vnd.ms-powerpoint.author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308" r:id="rId5"/>
    <p:sldId id="301" r:id="rId6"/>
    <p:sldId id="302" r:id="rId7"/>
    <p:sldId id="303" r:id="rId8"/>
    <p:sldId id="304" r:id="rId9"/>
    <p:sldId id="305" r:id="rId10"/>
    <p:sldId id="309" r:id="rId11"/>
    <p:sldId id="30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3DEA83F-35F6-4345-7287-5B6D2765D6E1}" name="Tremont, Gretchen Bitar" initials="GBT" userId="Tremont, Gretchen Bita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3536"/>
    <a:srgbClr val="8A9747"/>
    <a:srgbClr val="7C674A"/>
    <a:srgbClr val="8A974E"/>
    <a:srgbClr val="9AAFB4"/>
    <a:srgbClr val="30172F"/>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E143B6-E44F-423F-9FA1-9E6C841F585E}" v="12" dt="2022-12-09T16:01:11.1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0" autoAdjust="0"/>
    <p:restoredTop sz="95926" autoAdjust="0"/>
  </p:normalViewPr>
  <p:slideViewPr>
    <p:cSldViewPr snapToGrid="0">
      <p:cViewPr varScale="1">
        <p:scale>
          <a:sx n="108" d="100"/>
          <a:sy n="108" d="100"/>
        </p:scale>
        <p:origin x="1668"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emont, Gretchen Bitar" userId="b03e7c71-df36-495a-b721-4832b2128a5e" providerId="ADAL" clId="{6FE143B6-E44F-423F-9FA1-9E6C841F585E}"/>
    <pc:docChg chg="undo custSel addSld modSld modMainMaster">
      <pc:chgData name="Tremont, Gretchen Bitar" userId="b03e7c71-df36-495a-b721-4832b2128a5e" providerId="ADAL" clId="{6FE143B6-E44F-423F-9FA1-9E6C841F585E}" dt="2022-12-09T16:13:16.445" v="344" actId="948"/>
      <pc:docMkLst>
        <pc:docMk/>
      </pc:docMkLst>
      <pc:sldChg chg="modSp mod">
        <pc:chgData name="Tremont, Gretchen Bitar" userId="b03e7c71-df36-495a-b721-4832b2128a5e" providerId="ADAL" clId="{6FE143B6-E44F-423F-9FA1-9E6C841F585E}" dt="2022-12-09T15:48:58.596" v="83" actId="14100"/>
        <pc:sldMkLst>
          <pc:docMk/>
          <pc:sldMk cId="2130739159" sldId="265"/>
        </pc:sldMkLst>
        <pc:spChg chg="mod">
          <ac:chgData name="Tremont, Gretchen Bitar" userId="b03e7c71-df36-495a-b721-4832b2128a5e" providerId="ADAL" clId="{6FE143B6-E44F-423F-9FA1-9E6C841F585E}" dt="2022-12-09T15:48:58.596" v="83" actId="14100"/>
          <ac:spMkLst>
            <pc:docMk/>
            <pc:sldMk cId="2130739159" sldId="265"/>
            <ac:spMk id="2" creationId="{F5705D0D-D025-434C-8021-6EB57C5735C3}"/>
          </ac:spMkLst>
        </pc:spChg>
        <pc:spChg chg="mod">
          <ac:chgData name="Tremont, Gretchen Bitar" userId="b03e7c71-df36-495a-b721-4832b2128a5e" providerId="ADAL" clId="{6FE143B6-E44F-423F-9FA1-9E6C841F585E}" dt="2022-12-09T15:40:32.735" v="10" actId="20577"/>
          <ac:spMkLst>
            <pc:docMk/>
            <pc:sldMk cId="2130739159" sldId="265"/>
            <ac:spMk id="3" creationId="{46CEE66E-5E00-4072-915B-BC9F1E3B2283}"/>
          </ac:spMkLst>
        </pc:spChg>
      </pc:sldChg>
      <pc:sldChg chg="modSp mod">
        <pc:chgData name="Tremont, Gretchen Bitar" userId="b03e7c71-df36-495a-b721-4832b2128a5e" providerId="ADAL" clId="{6FE143B6-E44F-423F-9FA1-9E6C841F585E}" dt="2022-12-09T15:42:36.694" v="50" actId="20577"/>
        <pc:sldMkLst>
          <pc:docMk/>
          <pc:sldMk cId="2783491678" sldId="272"/>
        </pc:sldMkLst>
        <pc:graphicFrameChg chg="modGraphic">
          <ac:chgData name="Tremont, Gretchen Bitar" userId="b03e7c71-df36-495a-b721-4832b2128a5e" providerId="ADAL" clId="{6FE143B6-E44F-423F-9FA1-9E6C841F585E}" dt="2022-12-09T15:42:36.694" v="50" actId="20577"/>
          <ac:graphicFrameMkLst>
            <pc:docMk/>
            <pc:sldMk cId="2783491678" sldId="272"/>
            <ac:graphicFrameMk id="4" creationId="{D9200C0B-47EC-4C70-B8B6-AD57D2FD52AB}"/>
          </ac:graphicFrameMkLst>
        </pc:graphicFrameChg>
      </pc:sldChg>
      <pc:sldChg chg="delSp modSp mod">
        <pc:chgData name="Tremont, Gretchen Bitar" userId="b03e7c71-df36-495a-b721-4832b2128a5e" providerId="ADAL" clId="{6FE143B6-E44F-423F-9FA1-9E6C841F585E}" dt="2022-12-09T16:10:21.584" v="336" actId="403"/>
        <pc:sldMkLst>
          <pc:docMk/>
          <pc:sldMk cId="1870103817" sldId="275"/>
        </pc:sldMkLst>
        <pc:spChg chg="del">
          <ac:chgData name="Tremont, Gretchen Bitar" userId="b03e7c71-df36-495a-b721-4832b2128a5e" providerId="ADAL" clId="{6FE143B6-E44F-423F-9FA1-9E6C841F585E}" dt="2022-12-09T15:44:39.164" v="69" actId="478"/>
          <ac:spMkLst>
            <pc:docMk/>
            <pc:sldMk cId="1870103817" sldId="275"/>
            <ac:spMk id="2" creationId="{00000000-0000-0000-0000-000000000000}"/>
          </ac:spMkLst>
        </pc:spChg>
        <pc:spChg chg="mod">
          <ac:chgData name="Tremont, Gretchen Bitar" userId="b03e7c71-df36-495a-b721-4832b2128a5e" providerId="ADAL" clId="{6FE143B6-E44F-423F-9FA1-9E6C841F585E}" dt="2022-12-09T16:10:21.584" v="336" actId="403"/>
          <ac:spMkLst>
            <pc:docMk/>
            <pc:sldMk cId="1870103817" sldId="275"/>
            <ac:spMk id="8" creationId="{EE024B68-64FA-4B69-98D9-9B586FC39283}"/>
          </ac:spMkLst>
        </pc:spChg>
      </pc:sldChg>
      <pc:sldChg chg="modSp mod">
        <pc:chgData name="Tremont, Gretchen Bitar" userId="b03e7c71-df36-495a-b721-4832b2128a5e" providerId="ADAL" clId="{6FE143B6-E44F-423F-9FA1-9E6C841F585E}" dt="2022-12-09T15:43:28.598" v="56" actId="20577"/>
        <pc:sldMkLst>
          <pc:docMk/>
          <pc:sldMk cId="2598483074" sldId="276"/>
        </pc:sldMkLst>
        <pc:spChg chg="mod">
          <ac:chgData name="Tremont, Gretchen Bitar" userId="b03e7c71-df36-495a-b721-4832b2128a5e" providerId="ADAL" clId="{6FE143B6-E44F-423F-9FA1-9E6C841F585E}" dt="2022-12-09T15:43:28.598" v="56" actId="20577"/>
          <ac:spMkLst>
            <pc:docMk/>
            <pc:sldMk cId="2598483074" sldId="276"/>
            <ac:spMk id="8" creationId="{EE024B68-64FA-4B69-98D9-9B586FC39283}"/>
          </ac:spMkLst>
        </pc:spChg>
      </pc:sldChg>
      <pc:sldChg chg="modSp mod">
        <pc:chgData name="Tremont, Gretchen Bitar" userId="b03e7c71-df36-495a-b721-4832b2128a5e" providerId="ADAL" clId="{6FE143B6-E44F-423F-9FA1-9E6C841F585E}" dt="2022-12-09T16:08:07.017" v="317" actId="255"/>
        <pc:sldMkLst>
          <pc:docMk/>
          <pc:sldMk cId="557530283" sldId="283"/>
        </pc:sldMkLst>
        <pc:spChg chg="mod">
          <ac:chgData name="Tremont, Gretchen Bitar" userId="b03e7c71-df36-495a-b721-4832b2128a5e" providerId="ADAL" clId="{6FE143B6-E44F-423F-9FA1-9E6C841F585E}" dt="2022-12-09T16:08:07.017" v="317" actId="255"/>
          <ac:spMkLst>
            <pc:docMk/>
            <pc:sldMk cId="557530283" sldId="283"/>
            <ac:spMk id="8" creationId="{EE024B68-64FA-4B69-98D9-9B586FC39283}"/>
          </ac:spMkLst>
        </pc:spChg>
      </pc:sldChg>
      <pc:sldChg chg="delSp modSp mod">
        <pc:chgData name="Tremont, Gretchen Bitar" userId="b03e7c71-df36-495a-b721-4832b2128a5e" providerId="ADAL" clId="{6FE143B6-E44F-423F-9FA1-9E6C841F585E}" dt="2022-12-09T16:07:43.107" v="304" actId="404"/>
        <pc:sldMkLst>
          <pc:docMk/>
          <pc:sldMk cId="895786877" sldId="284"/>
        </pc:sldMkLst>
        <pc:spChg chg="del">
          <ac:chgData name="Tremont, Gretchen Bitar" userId="b03e7c71-df36-495a-b721-4832b2128a5e" providerId="ADAL" clId="{6FE143B6-E44F-423F-9FA1-9E6C841F585E}" dt="2022-12-09T15:43:34.115" v="57" actId="478"/>
          <ac:spMkLst>
            <pc:docMk/>
            <pc:sldMk cId="895786877" sldId="284"/>
            <ac:spMk id="2" creationId="{00000000-0000-0000-0000-000000000000}"/>
          </ac:spMkLst>
        </pc:spChg>
        <pc:spChg chg="mod">
          <ac:chgData name="Tremont, Gretchen Bitar" userId="b03e7c71-df36-495a-b721-4832b2128a5e" providerId="ADAL" clId="{6FE143B6-E44F-423F-9FA1-9E6C841F585E}" dt="2022-12-09T16:07:43.107" v="304" actId="404"/>
          <ac:spMkLst>
            <pc:docMk/>
            <pc:sldMk cId="895786877" sldId="284"/>
            <ac:spMk id="8" creationId="{EE024B68-64FA-4B69-98D9-9B586FC39283}"/>
          </ac:spMkLst>
        </pc:spChg>
      </pc:sldChg>
      <pc:sldChg chg="modSp mod">
        <pc:chgData name="Tremont, Gretchen Bitar" userId="b03e7c71-df36-495a-b721-4832b2128a5e" providerId="ADAL" clId="{6FE143B6-E44F-423F-9FA1-9E6C841F585E}" dt="2022-12-09T16:09:59.625" v="324" actId="404"/>
        <pc:sldMkLst>
          <pc:docMk/>
          <pc:sldMk cId="1760751051" sldId="285"/>
        </pc:sldMkLst>
        <pc:spChg chg="mod">
          <ac:chgData name="Tremont, Gretchen Bitar" userId="b03e7c71-df36-495a-b721-4832b2128a5e" providerId="ADAL" clId="{6FE143B6-E44F-423F-9FA1-9E6C841F585E}" dt="2022-12-09T16:09:59.625" v="324" actId="404"/>
          <ac:spMkLst>
            <pc:docMk/>
            <pc:sldMk cId="1760751051" sldId="285"/>
            <ac:spMk id="8" creationId="{EE024B68-64FA-4B69-98D9-9B586FC39283}"/>
          </ac:spMkLst>
        </pc:spChg>
      </pc:sldChg>
      <pc:sldChg chg="modSp mod">
        <pc:chgData name="Tremont, Gretchen Bitar" userId="b03e7c71-df36-495a-b721-4832b2128a5e" providerId="ADAL" clId="{6FE143B6-E44F-423F-9FA1-9E6C841F585E}" dt="2022-12-09T16:04:11.298" v="246" actId="948"/>
        <pc:sldMkLst>
          <pc:docMk/>
          <pc:sldMk cId="93137252" sldId="299"/>
        </pc:sldMkLst>
        <pc:spChg chg="mod">
          <ac:chgData name="Tremont, Gretchen Bitar" userId="b03e7c71-df36-495a-b721-4832b2128a5e" providerId="ADAL" clId="{6FE143B6-E44F-423F-9FA1-9E6C841F585E}" dt="2022-12-09T16:04:11.298" v="246" actId="948"/>
          <ac:spMkLst>
            <pc:docMk/>
            <pc:sldMk cId="93137252" sldId="299"/>
            <ac:spMk id="2" creationId="{00000000-0000-0000-0000-000000000000}"/>
          </ac:spMkLst>
        </pc:spChg>
      </pc:sldChg>
      <pc:sldChg chg="modSp mod addCm modCm">
        <pc:chgData name="Tremont, Gretchen Bitar" userId="b03e7c71-df36-495a-b721-4832b2128a5e" providerId="ADAL" clId="{6FE143B6-E44F-423F-9FA1-9E6C841F585E}" dt="2022-12-09T16:00:24.808" v="214"/>
        <pc:sldMkLst>
          <pc:docMk/>
          <pc:sldMk cId="1852612202" sldId="300"/>
        </pc:sldMkLst>
        <pc:spChg chg="mod">
          <ac:chgData name="Tremont, Gretchen Bitar" userId="b03e7c71-df36-495a-b721-4832b2128a5e" providerId="ADAL" clId="{6FE143B6-E44F-423F-9FA1-9E6C841F585E}" dt="2022-12-09T15:44:48.486" v="73" actId="20577"/>
          <ac:spMkLst>
            <pc:docMk/>
            <pc:sldMk cId="1852612202" sldId="300"/>
            <ac:spMk id="3" creationId="{5CE6EA8D-34DF-4971-9AB2-AE6A52851924}"/>
          </ac:spMkLst>
        </pc:spChg>
        <pc:picChg chg="mod">
          <ac:chgData name="Tremont, Gretchen Bitar" userId="b03e7c71-df36-495a-b721-4832b2128a5e" providerId="ADAL" clId="{6FE143B6-E44F-423F-9FA1-9E6C841F585E}" dt="2022-12-09T15:45:20.892" v="75" actId="1076"/>
          <ac:picMkLst>
            <pc:docMk/>
            <pc:sldMk cId="1852612202" sldId="300"/>
            <ac:picMk id="10" creationId="{0E3445C8-9C1A-41ED-BDA5-E1BBFA5F1FB8}"/>
          </ac:picMkLst>
        </pc:picChg>
      </pc:sldChg>
      <pc:sldChg chg="addSp delSp modSp mod modClrScheme addCm modCm chgLayout">
        <pc:chgData name="Tremont, Gretchen Bitar" userId="b03e7c71-df36-495a-b721-4832b2128a5e" providerId="ADAL" clId="{6FE143B6-E44F-423F-9FA1-9E6C841F585E}" dt="2022-12-09T16:11:37.192" v="338" actId="1036"/>
        <pc:sldMkLst>
          <pc:docMk/>
          <pc:sldMk cId="460803183" sldId="301"/>
        </pc:sldMkLst>
        <pc:spChg chg="mod">
          <ac:chgData name="Tremont, Gretchen Bitar" userId="b03e7c71-df36-495a-b721-4832b2128a5e" providerId="ADAL" clId="{6FE143B6-E44F-423F-9FA1-9E6C841F585E}" dt="2022-12-09T15:50:02.590" v="103" actId="1076"/>
          <ac:spMkLst>
            <pc:docMk/>
            <pc:sldMk cId="460803183" sldId="301"/>
            <ac:spMk id="2" creationId="{A55CC8E2-5F1F-4369-AFC0-BD9907482283}"/>
          </ac:spMkLst>
        </pc:spChg>
        <pc:spChg chg="add del mod ord">
          <ac:chgData name="Tremont, Gretchen Bitar" userId="b03e7c71-df36-495a-b721-4832b2128a5e" providerId="ADAL" clId="{6FE143B6-E44F-423F-9FA1-9E6C841F585E}" dt="2022-12-09T15:50:16.300" v="105" actId="700"/>
          <ac:spMkLst>
            <pc:docMk/>
            <pc:sldMk cId="460803183" sldId="301"/>
            <ac:spMk id="3" creationId="{FEE0C171-D874-D6EC-40E1-680B30011E53}"/>
          </ac:spMkLst>
        </pc:spChg>
        <pc:spChg chg="add del mod ord">
          <ac:chgData name="Tremont, Gretchen Bitar" userId="b03e7c71-df36-495a-b721-4832b2128a5e" providerId="ADAL" clId="{6FE143B6-E44F-423F-9FA1-9E6C841F585E}" dt="2022-12-09T15:50:48.138" v="107" actId="700"/>
          <ac:spMkLst>
            <pc:docMk/>
            <pc:sldMk cId="460803183" sldId="301"/>
            <ac:spMk id="4" creationId="{E4D148F1-DED5-6168-1EF6-4A9E55773FB4}"/>
          </ac:spMkLst>
        </pc:spChg>
        <pc:spChg chg="add del mod ord">
          <ac:chgData name="Tremont, Gretchen Bitar" userId="b03e7c71-df36-495a-b721-4832b2128a5e" providerId="ADAL" clId="{6FE143B6-E44F-423F-9FA1-9E6C841F585E}" dt="2022-12-09T15:50:48.138" v="107" actId="700"/>
          <ac:spMkLst>
            <pc:docMk/>
            <pc:sldMk cId="460803183" sldId="301"/>
            <ac:spMk id="6" creationId="{28FAEDC9-CD49-8677-BEC2-DA0448A4444B}"/>
          </ac:spMkLst>
        </pc:spChg>
        <pc:spChg chg="add del mod ord">
          <ac:chgData name="Tremont, Gretchen Bitar" userId="b03e7c71-df36-495a-b721-4832b2128a5e" providerId="ADAL" clId="{6FE143B6-E44F-423F-9FA1-9E6C841F585E}" dt="2022-12-09T15:50:48.138" v="107" actId="700"/>
          <ac:spMkLst>
            <pc:docMk/>
            <pc:sldMk cId="460803183" sldId="301"/>
            <ac:spMk id="8" creationId="{348DE643-7E2D-10A5-B521-79ED46ADA0EB}"/>
          </ac:spMkLst>
        </pc:spChg>
        <pc:spChg chg="add del mod ord">
          <ac:chgData name="Tremont, Gretchen Bitar" userId="b03e7c71-df36-495a-b721-4832b2128a5e" providerId="ADAL" clId="{6FE143B6-E44F-423F-9FA1-9E6C841F585E}" dt="2022-12-09T15:50:48.138" v="107" actId="700"/>
          <ac:spMkLst>
            <pc:docMk/>
            <pc:sldMk cId="460803183" sldId="301"/>
            <ac:spMk id="9" creationId="{13C64486-744B-6C50-803B-CE63D5CDB283}"/>
          </ac:spMkLst>
        </pc:spChg>
        <pc:spChg chg="mod ord">
          <ac:chgData name="Tremont, Gretchen Bitar" userId="b03e7c71-df36-495a-b721-4832b2128a5e" providerId="ADAL" clId="{6FE143B6-E44F-423F-9FA1-9E6C841F585E}" dt="2022-12-09T16:11:37.192" v="338" actId="1036"/>
          <ac:spMkLst>
            <pc:docMk/>
            <pc:sldMk cId="460803183" sldId="301"/>
            <ac:spMk id="12" creationId="{41B8B154-9EB2-4643-8291-A60F8116F8C2}"/>
          </ac:spMkLst>
        </pc:spChg>
        <pc:picChg chg="mod">
          <ac:chgData name="Tremont, Gretchen Bitar" userId="b03e7c71-df36-495a-b721-4832b2128a5e" providerId="ADAL" clId="{6FE143B6-E44F-423F-9FA1-9E6C841F585E}" dt="2022-12-09T15:52:05.460" v="116" actId="1076"/>
          <ac:picMkLst>
            <pc:docMk/>
            <pc:sldMk cId="460803183" sldId="301"/>
            <ac:picMk id="5" creationId="{981E3885-B540-488C-BB66-C59F674ED60C}"/>
          </ac:picMkLst>
        </pc:picChg>
        <pc:picChg chg="mod">
          <ac:chgData name="Tremont, Gretchen Bitar" userId="b03e7c71-df36-495a-b721-4832b2128a5e" providerId="ADAL" clId="{6FE143B6-E44F-423F-9FA1-9E6C841F585E}" dt="2022-12-09T15:51:15.624" v="111" actId="1076"/>
          <ac:picMkLst>
            <pc:docMk/>
            <pc:sldMk cId="460803183" sldId="301"/>
            <ac:picMk id="7" creationId="{B4671D04-28B3-4BC1-A034-C94525290101}"/>
          </ac:picMkLst>
        </pc:picChg>
      </pc:sldChg>
      <pc:sldChg chg="modSp mod addCm">
        <pc:chgData name="Tremont, Gretchen Bitar" userId="b03e7c71-df36-495a-b721-4832b2128a5e" providerId="ADAL" clId="{6FE143B6-E44F-423F-9FA1-9E6C841F585E}" dt="2022-12-09T16:12:10.981" v="339"/>
        <pc:sldMkLst>
          <pc:docMk/>
          <pc:sldMk cId="3717083961" sldId="302"/>
        </pc:sldMkLst>
        <pc:spChg chg="mod">
          <ac:chgData name="Tremont, Gretchen Bitar" userId="b03e7c71-df36-495a-b721-4832b2128a5e" providerId="ADAL" clId="{6FE143B6-E44F-423F-9FA1-9E6C841F585E}" dt="2022-12-09T15:51:06.307" v="109" actId="1076"/>
          <ac:spMkLst>
            <pc:docMk/>
            <pc:sldMk cId="3717083961" sldId="302"/>
            <ac:spMk id="2" creationId="{A55CC8E2-5F1F-4369-AFC0-BD9907482283}"/>
          </ac:spMkLst>
        </pc:spChg>
        <pc:picChg chg="mod">
          <ac:chgData name="Tremont, Gretchen Bitar" userId="b03e7c71-df36-495a-b721-4832b2128a5e" providerId="ADAL" clId="{6FE143B6-E44F-423F-9FA1-9E6C841F585E}" dt="2022-12-09T15:51:00.914" v="108" actId="1076"/>
          <ac:picMkLst>
            <pc:docMk/>
            <pc:sldMk cId="3717083961" sldId="302"/>
            <ac:picMk id="7" creationId="{4B68B4E6-267F-435B-9958-F26050F8A165}"/>
          </ac:picMkLst>
        </pc:picChg>
      </pc:sldChg>
      <pc:sldChg chg="modSp mod">
        <pc:chgData name="Tremont, Gretchen Bitar" userId="b03e7c71-df36-495a-b721-4832b2128a5e" providerId="ADAL" clId="{6FE143B6-E44F-423F-9FA1-9E6C841F585E}" dt="2022-12-09T16:12:39.318" v="342" actId="948"/>
        <pc:sldMkLst>
          <pc:docMk/>
          <pc:sldMk cId="3630137817" sldId="303"/>
        </pc:sldMkLst>
        <pc:spChg chg="mod">
          <ac:chgData name="Tremont, Gretchen Bitar" userId="b03e7c71-df36-495a-b721-4832b2128a5e" providerId="ADAL" clId="{6FE143B6-E44F-423F-9FA1-9E6C841F585E}" dt="2022-12-09T15:53:47.551" v="147" actId="1036"/>
          <ac:spMkLst>
            <pc:docMk/>
            <pc:sldMk cId="3630137817" sldId="303"/>
            <ac:spMk id="2" creationId="{A55CC8E2-5F1F-4369-AFC0-BD9907482283}"/>
          </ac:spMkLst>
        </pc:spChg>
        <pc:spChg chg="mod">
          <ac:chgData name="Tremont, Gretchen Bitar" userId="b03e7c71-df36-495a-b721-4832b2128a5e" providerId="ADAL" clId="{6FE143B6-E44F-423F-9FA1-9E6C841F585E}" dt="2022-12-09T16:12:39.318" v="342" actId="948"/>
          <ac:spMkLst>
            <pc:docMk/>
            <pc:sldMk cId="3630137817" sldId="303"/>
            <ac:spMk id="12" creationId="{41B8B154-9EB2-4643-8291-A60F8116F8C2}"/>
          </ac:spMkLst>
        </pc:spChg>
      </pc:sldChg>
      <pc:sldChg chg="modSp mod addCm modCm">
        <pc:chgData name="Tremont, Gretchen Bitar" userId="b03e7c71-df36-495a-b721-4832b2128a5e" providerId="ADAL" clId="{6FE143B6-E44F-423F-9FA1-9E6C841F585E}" dt="2022-12-09T16:12:55.407" v="343" actId="948"/>
        <pc:sldMkLst>
          <pc:docMk/>
          <pc:sldMk cId="1393252460" sldId="304"/>
        </pc:sldMkLst>
        <pc:spChg chg="mod">
          <ac:chgData name="Tremont, Gretchen Bitar" userId="b03e7c71-df36-495a-b721-4832b2128a5e" providerId="ADAL" clId="{6FE143B6-E44F-423F-9FA1-9E6C841F585E}" dt="2022-12-09T16:12:55.407" v="343" actId="948"/>
          <ac:spMkLst>
            <pc:docMk/>
            <pc:sldMk cId="1393252460" sldId="304"/>
            <ac:spMk id="12" creationId="{41B8B154-9EB2-4643-8291-A60F8116F8C2}"/>
          </ac:spMkLst>
        </pc:spChg>
      </pc:sldChg>
      <pc:sldChg chg="modSp mod addCm">
        <pc:chgData name="Tremont, Gretchen Bitar" userId="b03e7c71-df36-495a-b721-4832b2128a5e" providerId="ADAL" clId="{6FE143B6-E44F-423F-9FA1-9E6C841F585E}" dt="2022-12-09T16:13:16.445" v="344" actId="948"/>
        <pc:sldMkLst>
          <pc:docMk/>
          <pc:sldMk cId="572355239" sldId="305"/>
        </pc:sldMkLst>
        <pc:spChg chg="mod">
          <ac:chgData name="Tremont, Gretchen Bitar" userId="b03e7c71-df36-495a-b721-4832b2128a5e" providerId="ADAL" clId="{6FE143B6-E44F-423F-9FA1-9E6C841F585E}" dt="2022-12-09T16:13:16.445" v="344" actId="948"/>
          <ac:spMkLst>
            <pc:docMk/>
            <pc:sldMk cId="572355239" sldId="305"/>
            <ac:spMk id="12" creationId="{41B8B154-9EB2-4643-8291-A60F8116F8C2}"/>
          </ac:spMkLst>
        </pc:spChg>
      </pc:sldChg>
      <pc:sldChg chg="addSp delSp modSp mod addCm modCm">
        <pc:chgData name="Tremont, Gretchen Bitar" userId="b03e7c71-df36-495a-b721-4832b2128a5e" providerId="ADAL" clId="{6FE143B6-E44F-423F-9FA1-9E6C841F585E}" dt="2022-12-09T16:05:54.432" v="249"/>
        <pc:sldMkLst>
          <pc:docMk/>
          <pc:sldMk cId="1810913942" sldId="306"/>
        </pc:sldMkLst>
        <pc:spChg chg="mod">
          <ac:chgData name="Tremont, Gretchen Bitar" userId="b03e7c71-df36-495a-b721-4832b2128a5e" providerId="ADAL" clId="{6FE143B6-E44F-423F-9FA1-9E6C841F585E}" dt="2022-12-09T15:57:43.576" v="179" actId="1076"/>
          <ac:spMkLst>
            <pc:docMk/>
            <pc:sldMk cId="1810913942" sldId="306"/>
            <ac:spMk id="2" creationId="{A55CC8E2-5F1F-4369-AFC0-BD9907482283}"/>
          </ac:spMkLst>
        </pc:spChg>
        <pc:picChg chg="add del mod modCrop">
          <ac:chgData name="Tremont, Gretchen Bitar" userId="b03e7c71-df36-495a-b721-4832b2128a5e" providerId="ADAL" clId="{6FE143B6-E44F-423F-9FA1-9E6C841F585E}" dt="2022-12-09T15:59:36.889" v="186" actId="21"/>
          <ac:picMkLst>
            <pc:docMk/>
            <pc:sldMk cId="1810913942" sldId="306"/>
            <ac:picMk id="4" creationId="{524CC084-4C16-9BB9-302E-9BEB92DD93BC}"/>
          </ac:picMkLst>
        </pc:picChg>
      </pc:sldChg>
      <pc:sldChg chg="addSp delSp modSp add mod">
        <pc:chgData name="Tremont, Gretchen Bitar" userId="b03e7c71-df36-495a-b721-4832b2128a5e" providerId="ADAL" clId="{6FE143B6-E44F-423F-9FA1-9E6C841F585E}" dt="2022-12-09T16:00:00.910" v="213" actId="1036"/>
        <pc:sldMkLst>
          <pc:docMk/>
          <pc:sldMk cId="1928129096" sldId="308"/>
        </pc:sldMkLst>
        <pc:spChg chg="mod">
          <ac:chgData name="Tremont, Gretchen Bitar" userId="b03e7c71-df36-495a-b721-4832b2128a5e" providerId="ADAL" clId="{6FE143B6-E44F-423F-9FA1-9E6C841F585E}" dt="2022-12-09T16:00:00.910" v="213" actId="1036"/>
          <ac:spMkLst>
            <pc:docMk/>
            <pc:sldMk cId="1928129096" sldId="308"/>
            <ac:spMk id="3" creationId="{5CE6EA8D-34DF-4971-9AB2-AE6A52851924}"/>
          </ac:spMkLst>
        </pc:spChg>
        <pc:spChg chg="add del mod">
          <ac:chgData name="Tremont, Gretchen Bitar" userId="b03e7c71-df36-495a-b721-4832b2128a5e" providerId="ADAL" clId="{6FE143B6-E44F-423F-9FA1-9E6C841F585E}" dt="2022-12-09T15:59:44.886" v="189" actId="478"/>
          <ac:spMkLst>
            <pc:docMk/>
            <pc:sldMk cId="1928129096" sldId="308"/>
            <ac:spMk id="6" creationId="{6FC24002-D36A-7F84-7A10-2CAB91211C67}"/>
          </ac:spMkLst>
        </pc:spChg>
        <pc:picChg chg="add mod">
          <ac:chgData name="Tremont, Gretchen Bitar" userId="b03e7c71-df36-495a-b721-4832b2128a5e" providerId="ADAL" clId="{6FE143B6-E44F-423F-9FA1-9E6C841F585E}" dt="2022-12-09T15:59:55.712" v="194" actId="1076"/>
          <ac:picMkLst>
            <pc:docMk/>
            <pc:sldMk cId="1928129096" sldId="308"/>
            <ac:picMk id="2" creationId="{25BC35D4-B383-5C92-577B-D847DEBAF6A5}"/>
          </ac:picMkLst>
        </pc:picChg>
        <pc:picChg chg="add del">
          <ac:chgData name="Tremont, Gretchen Bitar" userId="b03e7c71-df36-495a-b721-4832b2128a5e" providerId="ADAL" clId="{6FE143B6-E44F-423F-9FA1-9E6C841F585E}" dt="2022-12-09T15:59:44.886" v="189" actId="478"/>
          <ac:picMkLst>
            <pc:docMk/>
            <pc:sldMk cId="1928129096" sldId="308"/>
            <ac:picMk id="10" creationId="{0E3445C8-9C1A-41ED-BDA5-E1BBFA5F1FB8}"/>
          </ac:picMkLst>
        </pc:picChg>
      </pc:sldChg>
      <pc:sldChg chg="addSp delSp modSp add mod addCm delCm">
        <pc:chgData name="Tremont, Gretchen Bitar" userId="b03e7c71-df36-495a-b721-4832b2128a5e" providerId="ADAL" clId="{6FE143B6-E44F-423F-9FA1-9E6C841F585E}" dt="2022-12-09T16:05:12.185" v="248"/>
        <pc:sldMkLst>
          <pc:docMk/>
          <pc:sldMk cId="3132640633" sldId="309"/>
        </pc:sldMkLst>
        <pc:spChg chg="add del mod">
          <ac:chgData name="Tremont, Gretchen Bitar" userId="b03e7c71-df36-495a-b721-4832b2128a5e" providerId="ADAL" clId="{6FE143B6-E44F-423F-9FA1-9E6C841F585E}" dt="2022-12-09T16:00:39.451" v="217" actId="478"/>
          <ac:spMkLst>
            <pc:docMk/>
            <pc:sldMk cId="3132640633" sldId="309"/>
            <ac:spMk id="4" creationId="{8CE2B92C-E15D-4502-491C-E24D20A101D8}"/>
          </ac:spMkLst>
        </pc:spChg>
        <pc:spChg chg="mod">
          <ac:chgData name="Tremont, Gretchen Bitar" userId="b03e7c71-df36-495a-b721-4832b2128a5e" providerId="ADAL" clId="{6FE143B6-E44F-423F-9FA1-9E6C841F585E}" dt="2022-12-09T16:03:11.775" v="240" actId="14100"/>
          <ac:spMkLst>
            <pc:docMk/>
            <pc:sldMk cId="3132640633" sldId="309"/>
            <ac:spMk id="17" creationId="{B288521F-1DD4-4D90-BA17-0DD220DBE2F3}"/>
          </ac:spMkLst>
        </pc:spChg>
        <pc:picChg chg="add mod">
          <ac:chgData name="Tremont, Gretchen Bitar" userId="b03e7c71-df36-495a-b721-4832b2128a5e" providerId="ADAL" clId="{6FE143B6-E44F-423F-9FA1-9E6C841F585E}" dt="2022-12-09T16:03:16.878" v="242" actId="1076"/>
          <ac:picMkLst>
            <pc:docMk/>
            <pc:sldMk cId="3132640633" sldId="309"/>
            <ac:picMk id="6" creationId="{2F604D9E-D913-030C-DBBA-75D5431603A9}"/>
          </ac:picMkLst>
        </pc:picChg>
        <pc:picChg chg="del">
          <ac:chgData name="Tremont, Gretchen Bitar" userId="b03e7c71-df36-495a-b721-4832b2128a5e" providerId="ADAL" clId="{6FE143B6-E44F-423F-9FA1-9E6C841F585E}" dt="2022-12-09T16:00:37.531" v="216" actId="478"/>
          <ac:picMkLst>
            <pc:docMk/>
            <pc:sldMk cId="3132640633" sldId="309"/>
            <ac:picMk id="19" creationId="{98E92677-4169-4CD7-9E0A-5BED4B8C2911}"/>
          </ac:picMkLst>
        </pc:picChg>
      </pc:sldChg>
      <pc:sldMasterChg chg="modSldLayout">
        <pc:chgData name="Tremont, Gretchen Bitar" userId="b03e7c71-df36-495a-b721-4832b2128a5e" providerId="ADAL" clId="{6FE143B6-E44F-423F-9FA1-9E6C841F585E}" dt="2022-12-09T15:41:51.483" v="39"/>
        <pc:sldMasterMkLst>
          <pc:docMk/>
          <pc:sldMasterMk cId="1735767926" sldId="2147483660"/>
        </pc:sldMasterMkLst>
        <pc:sldLayoutChg chg="addSp delSp modSp mod">
          <pc:chgData name="Tremont, Gretchen Bitar" userId="b03e7c71-df36-495a-b721-4832b2128a5e" providerId="ADAL" clId="{6FE143B6-E44F-423F-9FA1-9E6C841F585E}" dt="2022-12-09T15:41:35.982" v="30" actId="1036"/>
          <pc:sldLayoutMkLst>
            <pc:docMk/>
            <pc:sldMasterMk cId="1735767926" sldId="2147483660"/>
            <pc:sldLayoutMk cId="3441545096" sldId="2147483661"/>
          </pc:sldLayoutMkLst>
          <pc:grpChg chg="del">
            <ac:chgData name="Tremont, Gretchen Bitar" userId="b03e7c71-df36-495a-b721-4832b2128a5e" providerId="ADAL" clId="{6FE143B6-E44F-423F-9FA1-9E6C841F585E}" dt="2022-12-09T15:41:32.981" v="23" actId="478"/>
            <ac:grpSpMkLst>
              <pc:docMk/>
              <pc:sldMasterMk cId="1735767926" sldId="2147483660"/>
              <pc:sldLayoutMk cId="3441545096" sldId="2147483661"/>
              <ac:grpSpMk id="14" creationId="{5A4336FF-BC36-42B3-9C2F-0D54CE473C08}"/>
            </ac:grpSpMkLst>
          </pc:grpChg>
          <pc:picChg chg="add mod">
            <ac:chgData name="Tremont, Gretchen Bitar" userId="b03e7c71-df36-495a-b721-4832b2128a5e" providerId="ADAL" clId="{6FE143B6-E44F-423F-9FA1-9E6C841F585E}" dt="2022-12-09T15:41:35.982" v="30" actId="1036"/>
            <ac:picMkLst>
              <pc:docMk/>
              <pc:sldMasterMk cId="1735767926" sldId="2147483660"/>
              <pc:sldLayoutMk cId="3441545096" sldId="2147483661"/>
              <ac:picMk id="2" creationId="{88EB9D73-7142-E71D-3E47-C5E35CD5883D}"/>
            </ac:picMkLst>
          </pc:picChg>
        </pc:sldLayoutChg>
        <pc:sldLayoutChg chg="addSp delSp modSp mod">
          <pc:chgData name="Tremont, Gretchen Bitar" userId="b03e7c71-df36-495a-b721-4832b2128a5e" providerId="ADAL" clId="{6FE143B6-E44F-423F-9FA1-9E6C841F585E}" dt="2022-12-09T15:41:51.483" v="39"/>
          <pc:sldLayoutMkLst>
            <pc:docMk/>
            <pc:sldMasterMk cId="1735767926" sldId="2147483660"/>
            <pc:sldLayoutMk cId="2886014027" sldId="2147483679"/>
          </pc:sldLayoutMkLst>
          <pc:grpChg chg="del">
            <ac:chgData name="Tremont, Gretchen Bitar" userId="b03e7c71-df36-495a-b721-4832b2128a5e" providerId="ADAL" clId="{6FE143B6-E44F-423F-9FA1-9E6C841F585E}" dt="2022-12-09T15:41:51.141" v="38" actId="478"/>
            <ac:grpSpMkLst>
              <pc:docMk/>
              <pc:sldMasterMk cId="1735767926" sldId="2147483660"/>
              <pc:sldLayoutMk cId="2886014027" sldId="2147483679"/>
              <ac:grpSpMk id="6" creationId="{19936F38-1956-4A35-8654-197352C597B9}"/>
            </ac:grpSpMkLst>
          </pc:grpChg>
          <pc:picChg chg="add mod">
            <ac:chgData name="Tremont, Gretchen Bitar" userId="b03e7c71-df36-495a-b721-4832b2128a5e" providerId="ADAL" clId="{6FE143B6-E44F-423F-9FA1-9E6C841F585E}" dt="2022-12-09T15:41:51.483" v="39"/>
            <ac:picMkLst>
              <pc:docMk/>
              <pc:sldMasterMk cId="1735767926" sldId="2147483660"/>
              <pc:sldLayoutMk cId="2886014027" sldId="2147483679"/>
              <ac:picMk id="2" creationId="{30855BDC-1D86-C7D5-D56C-EBFCED511B50}"/>
            </ac:picMkLst>
          </pc:picChg>
        </pc:sldLayoutChg>
        <pc:sldLayoutChg chg="addSp delSp modSp mod">
          <pc:chgData name="Tremont, Gretchen Bitar" userId="b03e7c71-df36-495a-b721-4832b2128a5e" providerId="ADAL" clId="{6FE143B6-E44F-423F-9FA1-9E6C841F585E}" dt="2022-12-09T15:41:39.915" v="35" actId="1036"/>
          <pc:sldLayoutMkLst>
            <pc:docMk/>
            <pc:sldMasterMk cId="1735767926" sldId="2147483660"/>
            <pc:sldLayoutMk cId="1380826265" sldId="2147483680"/>
          </pc:sldLayoutMkLst>
          <pc:grpChg chg="add del">
            <ac:chgData name="Tremont, Gretchen Bitar" userId="b03e7c71-df36-495a-b721-4832b2128a5e" providerId="ADAL" clId="{6FE143B6-E44F-423F-9FA1-9E6C841F585E}" dt="2022-12-09T15:40:45.833" v="13" actId="478"/>
            <ac:grpSpMkLst>
              <pc:docMk/>
              <pc:sldMasterMk cId="1735767926" sldId="2147483660"/>
              <pc:sldLayoutMk cId="1380826265" sldId="2147483680"/>
              <ac:grpSpMk id="15" creationId="{5D613595-EE8A-4B55-BC57-F3B406A01225}"/>
            </ac:grpSpMkLst>
          </pc:grpChg>
          <pc:picChg chg="del topLvl">
            <ac:chgData name="Tremont, Gretchen Bitar" userId="b03e7c71-df36-495a-b721-4832b2128a5e" providerId="ADAL" clId="{6FE143B6-E44F-423F-9FA1-9E6C841F585E}" dt="2022-12-09T15:40:45.833" v="13" actId="478"/>
            <ac:picMkLst>
              <pc:docMk/>
              <pc:sldMasterMk cId="1735767926" sldId="2147483660"/>
              <pc:sldLayoutMk cId="1380826265" sldId="2147483680"/>
              <ac:picMk id="16" creationId="{F5357F52-E327-42CE-BC4E-421E2ECDB851}"/>
            </ac:picMkLst>
          </pc:picChg>
          <pc:picChg chg="mod topLvl modCrop">
            <ac:chgData name="Tremont, Gretchen Bitar" userId="b03e7c71-df36-495a-b721-4832b2128a5e" providerId="ADAL" clId="{6FE143B6-E44F-423F-9FA1-9E6C841F585E}" dt="2022-12-09T15:41:39.915" v="35" actId="1036"/>
            <ac:picMkLst>
              <pc:docMk/>
              <pc:sldMasterMk cId="1735767926" sldId="2147483660"/>
              <pc:sldLayoutMk cId="1380826265" sldId="2147483680"/>
              <ac:picMk id="17" creationId="{FA8E5D15-F47D-4FFC-81BA-CF7F457AA865}"/>
            </ac:picMkLst>
          </pc:picChg>
        </pc:sldLayoutChg>
        <pc:sldLayoutChg chg="addSp delSp modSp mod">
          <pc:chgData name="Tremont, Gretchen Bitar" userId="b03e7c71-df36-495a-b721-4832b2128a5e" providerId="ADAL" clId="{6FE143B6-E44F-423F-9FA1-9E6C841F585E}" dt="2022-12-09T15:41:48.228" v="37"/>
          <pc:sldLayoutMkLst>
            <pc:docMk/>
            <pc:sldMasterMk cId="1735767926" sldId="2147483660"/>
            <pc:sldLayoutMk cId="4198995972" sldId="2147483689"/>
          </pc:sldLayoutMkLst>
          <pc:grpChg chg="del">
            <ac:chgData name="Tremont, Gretchen Bitar" userId="b03e7c71-df36-495a-b721-4832b2128a5e" providerId="ADAL" clId="{6FE143B6-E44F-423F-9FA1-9E6C841F585E}" dt="2022-12-09T15:41:48.027" v="36" actId="478"/>
            <ac:grpSpMkLst>
              <pc:docMk/>
              <pc:sldMasterMk cId="1735767926" sldId="2147483660"/>
              <pc:sldLayoutMk cId="4198995972" sldId="2147483689"/>
              <ac:grpSpMk id="6" creationId="{19936F38-1956-4A35-8654-197352C597B9}"/>
            </ac:grpSpMkLst>
          </pc:grpChg>
          <pc:picChg chg="add mod">
            <ac:chgData name="Tremont, Gretchen Bitar" userId="b03e7c71-df36-495a-b721-4832b2128a5e" providerId="ADAL" clId="{6FE143B6-E44F-423F-9FA1-9E6C841F585E}" dt="2022-12-09T15:41:48.228" v="37"/>
            <ac:picMkLst>
              <pc:docMk/>
              <pc:sldMasterMk cId="1735767926" sldId="2147483660"/>
              <pc:sldLayoutMk cId="4198995972" sldId="2147483689"/>
              <ac:picMk id="2" creationId="{DAE03769-E8EC-3DEE-1A04-C7814F0687D6}"/>
            </ac:picMkLst>
          </pc:picChg>
        </pc:sldLayoutChg>
      </pc:sldMasterChg>
      <pc:sldMasterChg chg="modSldLayout">
        <pc:chgData name="Tremont, Gretchen Bitar" userId="b03e7c71-df36-495a-b721-4832b2128a5e" providerId="ADAL" clId="{6FE143B6-E44F-423F-9FA1-9E6C841F585E}" dt="2022-12-09T15:42:08.825" v="48"/>
        <pc:sldMasterMkLst>
          <pc:docMk/>
          <pc:sldMasterMk cId="688468420" sldId="2147483690"/>
        </pc:sldMasterMkLst>
        <pc:sldLayoutChg chg="addSp delSp modSp mod">
          <pc:chgData name="Tremont, Gretchen Bitar" userId="b03e7c71-df36-495a-b721-4832b2128a5e" providerId="ADAL" clId="{6FE143B6-E44F-423F-9FA1-9E6C841F585E}" dt="2022-12-09T15:41:55.244" v="41"/>
          <pc:sldLayoutMkLst>
            <pc:docMk/>
            <pc:sldMasterMk cId="688468420" sldId="2147483690"/>
            <pc:sldLayoutMk cId="3172919573" sldId="2147483691"/>
          </pc:sldLayoutMkLst>
          <pc:grpChg chg="del">
            <ac:chgData name="Tremont, Gretchen Bitar" userId="b03e7c71-df36-495a-b721-4832b2128a5e" providerId="ADAL" clId="{6FE143B6-E44F-423F-9FA1-9E6C841F585E}" dt="2022-12-09T15:41:55.008" v="40" actId="478"/>
            <ac:grpSpMkLst>
              <pc:docMk/>
              <pc:sldMasterMk cId="688468420" sldId="2147483690"/>
              <pc:sldLayoutMk cId="3172919573" sldId="2147483691"/>
              <ac:grpSpMk id="14" creationId="{5A4336FF-BC36-42B3-9C2F-0D54CE473C08}"/>
            </ac:grpSpMkLst>
          </pc:grpChg>
          <pc:picChg chg="add mod">
            <ac:chgData name="Tremont, Gretchen Bitar" userId="b03e7c71-df36-495a-b721-4832b2128a5e" providerId="ADAL" clId="{6FE143B6-E44F-423F-9FA1-9E6C841F585E}" dt="2022-12-09T15:41:55.244" v="41"/>
            <ac:picMkLst>
              <pc:docMk/>
              <pc:sldMasterMk cId="688468420" sldId="2147483690"/>
              <pc:sldLayoutMk cId="3172919573" sldId="2147483691"/>
              <ac:picMk id="2" creationId="{12953603-BCCF-E070-FE52-520E80DDF9DF}"/>
            </ac:picMkLst>
          </pc:picChg>
        </pc:sldLayoutChg>
        <pc:sldLayoutChg chg="addSp delSp modSp mod">
          <pc:chgData name="Tremont, Gretchen Bitar" userId="b03e7c71-df36-495a-b721-4832b2128a5e" providerId="ADAL" clId="{6FE143B6-E44F-423F-9FA1-9E6C841F585E}" dt="2022-12-09T15:41:58.329" v="43"/>
          <pc:sldLayoutMkLst>
            <pc:docMk/>
            <pc:sldMasterMk cId="688468420" sldId="2147483690"/>
            <pc:sldLayoutMk cId="3861465202" sldId="2147483692"/>
          </pc:sldLayoutMkLst>
          <pc:grpChg chg="del">
            <ac:chgData name="Tremont, Gretchen Bitar" userId="b03e7c71-df36-495a-b721-4832b2128a5e" providerId="ADAL" clId="{6FE143B6-E44F-423F-9FA1-9E6C841F585E}" dt="2022-12-09T15:41:57.304" v="42" actId="478"/>
            <ac:grpSpMkLst>
              <pc:docMk/>
              <pc:sldMasterMk cId="688468420" sldId="2147483690"/>
              <pc:sldLayoutMk cId="3861465202" sldId="2147483692"/>
              <ac:grpSpMk id="15" creationId="{5D613595-EE8A-4B55-BC57-F3B406A01225}"/>
            </ac:grpSpMkLst>
          </pc:grpChg>
          <pc:picChg chg="add mod">
            <ac:chgData name="Tremont, Gretchen Bitar" userId="b03e7c71-df36-495a-b721-4832b2128a5e" providerId="ADAL" clId="{6FE143B6-E44F-423F-9FA1-9E6C841F585E}" dt="2022-12-09T15:41:58.329" v="43"/>
            <ac:picMkLst>
              <pc:docMk/>
              <pc:sldMasterMk cId="688468420" sldId="2147483690"/>
              <pc:sldLayoutMk cId="3861465202" sldId="2147483692"/>
              <ac:picMk id="2" creationId="{95F308C3-7566-54D4-1E2C-9363AB641D0A}"/>
            </ac:picMkLst>
          </pc:picChg>
        </pc:sldLayoutChg>
        <pc:sldLayoutChg chg="addSp delSp modSp mod">
          <pc:chgData name="Tremont, Gretchen Bitar" userId="b03e7c71-df36-495a-b721-4832b2128a5e" providerId="ADAL" clId="{6FE143B6-E44F-423F-9FA1-9E6C841F585E}" dt="2022-12-09T15:42:06.241" v="46"/>
          <pc:sldLayoutMkLst>
            <pc:docMk/>
            <pc:sldMasterMk cId="688468420" sldId="2147483690"/>
            <pc:sldLayoutMk cId="642435792" sldId="2147483710"/>
          </pc:sldLayoutMkLst>
          <pc:grpChg chg="del mod">
            <ac:chgData name="Tremont, Gretchen Bitar" userId="b03e7c71-df36-495a-b721-4832b2128a5e" providerId="ADAL" clId="{6FE143B6-E44F-423F-9FA1-9E6C841F585E}" dt="2022-12-09T15:42:05.938" v="45" actId="478"/>
            <ac:grpSpMkLst>
              <pc:docMk/>
              <pc:sldMasterMk cId="688468420" sldId="2147483690"/>
              <pc:sldLayoutMk cId="642435792" sldId="2147483710"/>
              <ac:grpSpMk id="6" creationId="{19936F38-1956-4A35-8654-197352C597B9}"/>
            </ac:grpSpMkLst>
          </pc:grpChg>
          <pc:picChg chg="add mod">
            <ac:chgData name="Tremont, Gretchen Bitar" userId="b03e7c71-df36-495a-b721-4832b2128a5e" providerId="ADAL" clId="{6FE143B6-E44F-423F-9FA1-9E6C841F585E}" dt="2022-12-09T15:42:06.241" v="46"/>
            <ac:picMkLst>
              <pc:docMk/>
              <pc:sldMasterMk cId="688468420" sldId="2147483690"/>
              <pc:sldLayoutMk cId="642435792" sldId="2147483710"/>
              <ac:picMk id="2" creationId="{2CB850CC-0526-53FC-E809-CE539B74DA4E}"/>
            </ac:picMkLst>
          </pc:picChg>
        </pc:sldLayoutChg>
        <pc:sldLayoutChg chg="addSp delSp modSp mod">
          <pc:chgData name="Tremont, Gretchen Bitar" userId="b03e7c71-df36-495a-b721-4832b2128a5e" providerId="ADAL" clId="{6FE143B6-E44F-423F-9FA1-9E6C841F585E}" dt="2022-12-09T15:42:08.825" v="48"/>
          <pc:sldLayoutMkLst>
            <pc:docMk/>
            <pc:sldMasterMk cId="688468420" sldId="2147483690"/>
            <pc:sldLayoutMk cId="162300772" sldId="2147483711"/>
          </pc:sldLayoutMkLst>
          <pc:grpChg chg="del">
            <ac:chgData name="Tremont, Gretchen Bitar" userId="b03e7c71-df36-495a-b721-4832b2128a5e" providerId="ADAL" clId="{6FE143B6-E44F-423F-9FA1-9E6C841F585E}" dt="2022-12-09T15:42:08.422" v="47" actId="478"/>
            <ac:grpSpMkLst>
              <pc:docMk/>
              <pc:sldMasterMk cId="688468420" sldId="2147483690"/>
              <pc:sldLayoutMk cId="162300772" sldId="2147483711"/>
              <ac:grpSpMk id="6" creationId="{19936F38-1956-4A35-8654-197352C597B9}"/>
            </ac:grpSpMkLst>
          </pc:grpChg>
          <pc:picChg chg="add mod">
            <ac:chgData name="Tremont, Gretchen Bitar" userId="b03e7c71-df36-495a-b721-4832b2128a5e" providerId="ADAL" clId="{6FE143B6-E44F-423F-9FA1-9E6C841F585E}" dt="2022-12-09T15:42:08.825" v="48"/>
            <ac:picMkLst>
              <pc:docMk/>
              <pc:sldMasterMk cId="688468420" sldId="2147483690"/>
              <pc:sldLayoutMk cId="162300772" sldId="2147483711"/>
              <ac:picMk id="2" creationId="{B4A60B94-6215-6C3E-D7F0-AC854442D3F9}"/>
            </ac:picMkLst>
          </pc:picChg>
        </pc:sldLayoutChg>
      </pc:sldMasterChg>
    </pc:docChg>
  </pc:docChgLst>
</pc:chgInfo>
</file>

<file path=ppt/comments/modernComment_12D_1B774C6F.xml><?xml version="1.0" encoding="utf-8"?>
<p188:cmLst xmlns:a="http://schemas.openxmlformats.org/drawingml/2006/main" xmlns:r="http://schemas.openxmlformats.org/officeDocument/2006/relationships" xmlns:p188="http://schemas.microsoft.com/office/powerpoint/2018/8/main">
  <p188:cm id="{8D88B7E8-FB20-49AC-A29F-9C54B30DC2C4}" authorId="{B3DEA83F-35F6-4345-7287-5B6D2765D6E1}" created="2022-12-09T15:52:00.185">
    <ac:txMkLst xmlns:ac="http://schemas.microsoft.com/office/drawing/2013/main/command">
      <pc:docMk xmlns:pc="http://schemas.microsoft.com/office/powerpoint/2013/main/command"/>
      <pc:sldMk xmlns:pc="http://schemas.microsoft.com/office/powerpoint/2013/main/command" cId="460803183" sldId="301"/>
      <ac:spMk id="12" creationId="{41B8B154-9EB2-4643-8291-A60F8116F8C2}"/>
      <ac:txMk cp="329" len="3">
        <ac:context len="369" hash="2458279284"/>
      </ac:txMk>
    </ac:txMkLst>
    <p188:pos x="6634526" y="3276170"/>
    <p188:txBody>
      <a:bodyPr/>
      <a:lstStyle/>
      <a:p>
        <a:r>
          <a:rPr lang="en-US"/>
          <a:t>Suggest spelling out since this isn't used again (cause of death?)</a:t>
        </a:r>
      </a:p>
    </p188:txBody>
  </p188:cm>
</p188:cmLst>
</file>

<file path=ppt/comments/modernComment_12E_DD8E3339.xml><?xml version="1.0" encoding="utf-8"?>
<p188:cmLst xmlns:a="http://schemas.openxmlformats.org/drawingml/2006/main" xmlns:r="http://schemas.openxmlformats.org/officeDocument/2006/relationships" xmlns:p188="http://schemas.microsoft.com/office/powerpoint/2018/8/main">
  <p188:cm id="{BA8135AA-0E16-4392-B69A-A38D9E67534E}" authorId="{B3DEA83F-35F6-4345-7287-5B6D2765D6E1}" created="2022-12-09T16:12:10.961">
    <ac:deMkLst xmlns:ac="http://schemas.microsoft.com/office/drawing/2013/main/command">
      <pc:docMk xmlns:pc="http://schemas.microsoft.com/office/powerpoint/2013/main/command"/>
      <pc:sldMk xmlns:pc="http://schemas.microsoft.com/office/powerpoint/2013/main/command" cId="3717083961" sldId="302"/>
      <ac:picMk id="7" creationId="{4B68B4E6-267F-435B-9958-F26050F8A165}"/>
    </ac:deMkLst>
    <p188:txBody>
      <a:bodyPr/>
      <a:lstStyle/>
      <a:p>
        <a:r>
          <a:rPr lang="en-US"/>
          <a:t>This is a little bit blurry. Best if you can find a higher quality/resolution version but okay if you can't.</a:t>
        </a:r>
      </a:p>
    </p188:txBody>
  </p188:cm>
</p188:cmLst>
</file>

<file path=ppt/comments/modernComment_130_530B586C.xml><?xml version="1.0" encoding="utf-8"?>
<p188:cmLst xmlns:a="http://schemas.openxmlformats.org/drawingml/2006/main" xmlns:r="http://schemas.openxmlformats.org/officeDocument/2006/relationships" xmlns:p188="http://schemas.microsoft.com/office/powerpoint/2018/8/main">
  <p188:cm id="{7AE72B1A-0417-4402-9A12-4CAFCF39DA07}" authorId="{B3DEA83F-35F6-4345-7287-5B6D2765D6E1}" created="2022-12-09T15:54:55.176">
    <ac:txMkLst xmlns:ac="http://schemas.microsoft.com/office/drawing/2013/main/command">
      <pc:docMk xmlns:pc="http://schemas.microsoft.com/office/powerpoint/2013/main/command"/>
      <pc:sldMk xmlns:pc="http://schemas.microsoft.com/office/powerpoint/2013/main/command" cId="1393252460" sldId="304"/>
      <ac:spMk id="12" creationId="{41B8B154-9EB2-4643-8291-A60F8116F8C2}"/>
      <ac:txMk cp="199" len="3">
        <ac:context len="579" hash="2557304848"/>
      </ac:txMk>
    </ac:txMkLst>
    <p188:pos x="7658396" y="1374940"/>
    <p188:txBody>
      <a:bodyPr/>
      <a:lstStyle/>
      <a:p>
        <a:r>
          <a:rPr lang="en-US"/>
          <a:t>Should the word "the" be removed here?</a:t>
        </a:r>
      </a:p>
    </p188:txBody>
  </p188:cm>
  <p188:cm id="{608B764F-1934-47EB-9C8A-7DB72912A60D}" authorId="{B3DEA83F-35F6-4345-7287-5B6D2765D6E1}" created="2022-12-09T15:56:03.162">
    <ac:txMkLst xmlns:ac="http://schemas.microsoft.com/office/drawing/2013/main/command">
      <pc:docMk xmlns:pc="http://schemas.microsoft.com/office/powerpoint/2013/main/command"/>
      <pc:sldMk xmlns:pc="http://schemas.microsoft.com/office/powerpoint/2013/main/command" cId="1393252460" sldId="304"/>
      <ac:spMk id="12" creationId="{41B8B154-9EB2-4643-8291-A60F8116F8C2}"/>
      <ac:txMk cp="523" len="5">
        <ac:context len="579" hash="2557304848"/>
      </ac:txMk>
    </ac:txMkLst>
    <p188:pos x="8500368" y="4163407"/>
    <p188:txBody>
      <a:bodyPr/>
      <a:lstStyle/>
      <a:p>
        <a:r>
          <a:rPr lang="en-US"/>
          <a:t>Should you define ICT?</a:t>
        </a:r>
      </a:p>
    </p188:txBody>
  </p188:cm>
</p188:cmLst>
</file>

<file path=ppt/comments/modernComment_131_221D72A7.xml><?xml version="1.0" encoding="utf-8"?>
<p188:cmLst xmlns:a="http://schemas.openxmlformats.org/drawingml/2006/main" xmlns:r="http://schemas.openxmlformats.org/officeDocument/2006/relationships" xmlns:p188="http://schemas.microsoft.com/office/powerpoint/2018/8/main">
  <p188:cm id="{7E753A65-4582-4657-894D-B6B545836582}" authorId="{B3DEA83F-35F6-4345-7287-5B6D2765D6E1}" created="2022-12-09T15:57:22.150">
    <ac:txMkLst xmlns:ac="http://schemas.microsoft.com/office/drawing/2013/main/command">
      <pc:docMk xmlns:pc="http://schemas.microsoft.com/office/powerpoint/2013/main/command"/>
      <pc:sldMk xmlns:pc="http://schemas.microsoft.com/office/powerpoint/2013/main/command" cId="572355239" sldId="305"/>
      <ac:spMk id="12" creationId="{41B8B154-9EB2-4643-8291-A60F8116F8C2}"/>
      <ac:txMk cp="412" len="53">
        <ac:context len="466" hash="2022604375"/>
      </ac:txMk>
    </ac:txMkLst>
    <p188:pos x="7486380" y="4054765"/>
    <p188:txBody>
      <a:bodyPr/>
      <a:lstStyle/>
      <a:p>
        <a:r>
          <a:rPr lang="en-US"/>
          <a:t>Should this bullet start with "Lack of…"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31BF0B45-1BB0-4978-8A42-931C54959350}" type="datetimeFigureOut">
              <a:rPr lang="en-US" smtClean="0"/>
              <a:pPr/>
              <a:t>12/13/2022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8B6D0F42-8A7C-4175-9FF0-ED02414810AB}" type="slidenum">
              <a:rPr lang="en-US" smtClean="0"/>
              <a:pPr/>
              <a:t>‹#›</a:t>
            </a:fld>
            <a:endParaRPr lang="en-US" dirty="0"/>
          </a:p>
        </p:txBody>
      </p:sp>
    </p:spTree>
    <p:extLst>
      <p:ext uri="{BB962C8B-B14F-4D97-AF65-F5344CB8AC3E}">
        <p14:creationId xmlns:p14="http://schemas.microsoft.com/office/powerpoint/2010/main" val="2992158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E" dirty="0"/>
          </a:p>
        </p:txBody>
      </p:sp>
      <p:sp>
        <p:nvSpPr>
          <p:cNvPr id="4" name="Slide Number Placeholder 3"/>
          <p:cNvSpPr>
            <a:spLocks noGrp="1"/>
          </p:cNvSpPr>
          <p:nvPr>
            <p:ph type="sldNum" sz="quarter" idx="5"/>
          </p:nvPr>
        </p:nvSpPr>
        <p:spPr/>
        <p:txBody>
          <a:bodyPr/>
          <a:lstStyle/>
          <a:p>
            <a:fld id="{5192A25C-4DAA-4A1A-9290-E9B8762FF341}" type="slidenum">
              <a:rPr lang="en-US" smtClean="0"/>
              <a:t>2</a:t>
            </a:fld>
            <a:endParaRPr lang="en-US"/>
          </a:p>
        </p:txBody>
      </p:sp>
    </p:spTree>
    <p:extLst>
      <p:ext uri="{BB962C8B-B14F-4D97-AF65-F5344CB8AC3E}">
        <p14:creationId xmlns:p14="http://schemas.microsoft.com/office/powerpoint/2010/main" val="2956509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E" dirty="0"/>
          </a:p>
        </p:txBody>
      </p:sp>
      <p:sp>
        <p:nvSpPr>
          <p:cNvPr id="4" name="Slide Number Placeholder 3"/>
          <p:cNvSpPr>
            <a:spLocks noGrp="1"/>
          </p:cNvSpPr>
          <p:nvPr>
            <p:ph type="sldNum" sz="quarter" idx="5"/>
          </p:nvPr>
        </p:nvSpPr>
        <p:spPr/>
        <p:txBody>
          <a:bodyPr/>
          <a:lstStyle/>
          <a:p>
            <a:fld id="{5192A25C-4DAA-4A1A-9290-E9B8762FF341}" type="slidenum">
              <a:rPr lang="en-US" smtClean="0"/>
              <a:t>3</a:t>
            </a:fld>
            <a:endParaRPr lang="en-US"/>
          </a:p>
        </p:txBody>
      </p:sp>
    </p:spTree>
    <p:extLst>
      <p:ext uri="{BB962C8B-B14F-4D97-AF65-F5344CB8AC3E}">
        <p14:creationId xmlns:p14="http://schemas.microsoft.com/office/powerpoint/2010/main" val="3138998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E" dirty="0"/>
          </a:p>
        </p:txBody>
      </p:sp>
      <p:sp>
        <p:nvSpPr>
          <p:cNvPr id="4" name="Slide Number Placeholder 3"/>
          <p:cNvSpPr>
            <a:spLocks noGrp="1"/>
          </p:cNvSpPr>
          <p:nvPr>
            <p:ph type="sldNum" sz="quarter" idx="5"/>
          </p:nvPr>
        </p:nvSpPr>
        <p:spPr/>
        <p:txBody>
          <a:bodyPr/>
          <a:lstStyle/>
          <a:p>
            <a:fld id="{5192A25C-4DAA-4A1A-9290-E9B8762FF341}" type="slidenum">
              <a:rPr lang="en-US" smtClean="0"/>
              <a:t>4</a:t>
            </a:fld>
            <a:endParaRPr lang="en-US"/>
          </a:p>
        </p:txBody>
      </p:sp>
    </p:spTree>
    <p:extLst>
      <p:ext uri="{BB962C8B-B14F-4D97-AF65-F5344CB8AC3E}">
        <p14:creationId xmlns:p14="http://schemas.microsoft.com/office/powerpoint/2010/main" val="900510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latin typeface="Arial" panose="020B0604020202020204" pitchFamily="34" charset="0"/>
                <a:cs typeface="Arial" panose="020B0604020202020204" pitchFamily="34" charset="0"/>
              </a:rPr>
              <a:t>DHIS2 is not a full fledged EMR system that can connect various services received by a patient in a hospital (registration, billing, OPD, IPD, drugs and laboratory)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0" i="0" dirty="0" err="1">
                <a:solidFill>
                  <a:srgbClr val="1C1D1E"/>
                </a:solidFill>
                <a:effectLst/>
                <a:latin typeface="Open Sans" panose="020B0606030504020204" pitchFamily="34" charset="0"/>
              </a:rPr>
              <a:t>OpenMRS</a:t>
            </a:r>
            <a:r>
              <a:rPr lang="en-US" b="0" i="0" dirty="0">
                <a:solidFill>
                  <a:srgbClr val="1C1D1E"/>
                </a:solidFill>
                <a:effectLst/>
                <a:latin typeface="Open Sans" panose="020B0606030504020204" pitchFamily="34" charset="0"/>
              </a:rPr>
              <a:t> is not designed to be an HMIS or very suitable to support primary health care–based applications</a:t>
            </a:r>
            <a:endParaRPr lang="en-US" sz="1200" dirty="0">
              <a:latin typeface="Arial" panose="020B0604020202020204" pitchFamily="34" charset="0"/>
              <a:cs typeface="Arial" panose="020B0604020202020204" pitchFamily="34" charset="0"/>
            </a:endParaRPr>
          </a:p>
          <a:p>
            <a:endParaRPr lang="en-KE" dirty="0"/>
          </a:p>
        </p:txBody>
      </p:sp>
      <p:sp>
        <p:nvSpPr>
          <p:cNvPr id="4" name="Slide Number Placeholder 3"/>
          <p:cNvSpPr>
            <a:spLocks noGrp="1"/>
          </p:cNvSpPr>
          <p:nvPr>
            <p:ph type="sldNum" sz="quarter" idx="5"/>
          </p:nvPr>
        </p:nvSpPr>
        <p:spPr/>
        <p:txBody>
          <a:bodyPr/>
          <a:lstStyle/>
          <a:p>
            <a:fld id="{5192A25C-4DAA-4A1A-9290-E9B8762FF341}" type="slidenum">
              <a:rPr lang="en-US" smtClean="0"/>
              <a:t>5</a:t>
            </a:fld>
            <a:endParaRPr lang="en-US"/>
          </a:p>
        </p:txBody>
      </p:sp>
    </p:spTree>
    <p:extLst>
      <p:ext uri="{BB962C8B-B14F-4D97-AF65-F5344CB8AC3E}">
        <p14:creationId xmlns:p14="http://schemas.microsoft.com/office/powerpoint/2010/main" val="2729985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E" dirty="0"/>
          </a:p>
        </p:txBody>
      </p:sp>
      <p:sp>
        <p:nvSpPr>
          <p:cNvPr id="4" name="Slide Number Placeholder 3"/>
          <p:cNvSpPr>
            <a:spLocks noGrp="1"/>
          </p:cNvSpPr>
          <p:nvPr>
            <p:ph type="sldNum" sz="quarter" idx="5"/>
          </p:nvPr>
        </p:nvSpPr>
        <p:spPr/>
        <p:txBody>
          <a:bodyPr/>
          <a:lstStyle/>
          <a:p>
            <a:fld id="{5192A25C-4DAA-4A1A-9290-E9B8762FF341}" type="slidenum">
              <a:rPr lang="en-US" smtClean="0"/>
              <a:t>6</a:t>
            </a:fld>
            <a:endParaRPr lang="en-US"/>
          </a:p>
        </p:txBody>
      </p:sp>
    </p:spTree>
    <p:extLst>
      <p:ext uri="{BB962C8B-B14F-4D97-AF65-F5344CB8AC3E}">
        <p14:creationId xmlns:p14="http://schemas.microsoft.com/office/powerpoint/2010/main" val="564895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KE" dirty="0"/>
          </a:p>
        </p:txBody>
      </p:sp>
      <p:sp>
        <p:nvSpPr>
          <p:cNvPr id="4" name="Slide Number Placeholder 3"/>
          <p:cNvSpPr>
            <a:spLocks noGrp="1"/>
          </p:cNvSpPr>
          <p:nvPr>
            <p:ph type="sldNum" sz="quarter" idx="5"/>
          </p:nvPr>
        </p:nvSpPr>
        <p:spPr/>
        <p:txBody>
          <a:bodyPr/>
          <a:lstStyle/>
          <a:p>
            <a:fld id="{5192A25C-4DAA-4A1A-9290-E9B8762FF341}" type="slidenum">
              <a:rPr lang="en-US" smtClean="0"/>
              <a:t>7</a:t>
            </a:fld>
            <a:endParaRPr lang="en-US"/>
          </a:p>
        </p:txBody>
      </p:sp>
    </p:spTree>
    <p:extLst>
      <p:ext uri="{BB962C8B-B14F-4D97-AF65-F5344CB8AC3E}">
        <p14:creationId xmlns:p14="http://schemas.microsoft.com/office/powerpoint/2010/main" val="23078941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measuremalaria.org/" TargetMode="External"/><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measuremalaria.org/" TargetMode="External"/><Relationship Id="rId1" Type="http://schemas.openxmlformats.org/officeDocument/2006/relationships/slideMaster" Target="../slideMasters/slideMaster1.xml"/><Relationship Id="rId4"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atin typeface="Arial" panose="020B0604020202020204" pitchFamily="34" charset="0"/>
              </a:defRPr>
            </a:lvl1p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Right-click to add image or click icon </a:t>
            </a:r>
          </a:p>
        </p:txBody>
      </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600" b="1" baseline="0">
                <a:solidFill>
                  <a:srgbClr val="C73536"/>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861287"/>
            <a:ext cx="4655971"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600">
                <a:solidFill>
                  <a:schemeClr val="bg2">
                    <a:lumMod val="50000"/>
                  </a:schemeClr>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a:t>
            </a:r>
          </a:p>
          <a:p>
            <a:r>
              <a:rPr lang="en-US" dirty="0"/>
              <a:t>Meeting or event</a:t>
            </a:r>
          </a:p>
          <a:p>
            <a:r>
              <a:rPr lang="en-US" dirty="0"/>
              <a:t>Date</a:t>
            </a:r>
          </a:p>
        </p:txBody>
      </p:sp>
      <p:pic>
        <p:nvPicPr>
          <p:cNvPr id="2" name="Picture 1">
            <a:extLst>
              <a:ext uri="{FF2B5EF4-FFF2-40B4-BE49-F238E27FC236}">
                <a16:creationId xmlns:a16="http://schemas.microsoft.com/office/drawing/2014/main" id="{88EB9D73-7142-E71D-3E47-C5E35CD5883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2490" b="23092"/>
          <a:stretch/>
        </p:blipFill>
        <p:spPr>
          <a:xfrm>
            <a:off x="4965955" y="5833028"/>
            <a:ext cx="4084822" cy="866775"/>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7DDA6D77-1D40-49FB-9731-B1FC13194FA9}"/>
              </a:ext>
            </a:extLst>
          </p:cNvPr>
          <p:cNvSpPr>
            <a:spLocks noGrp="1"/>
          </p:cNvSpPr>
          <p:nvPr>
            <p:ph type="pic" sz="quarter" idx="17"/>
          </p:nvPr>
        </p:nvSpPr>
        <p:spPr>
          <a:xfrm>
            <a:off x="0" y="0"/>
            <a:ext cx="9144000" cy="6858000"/>
          </a:xfrm>
          <a:prstGeom prst="rect">
            <a:avLst/>
          </a:prstGeom>
        </p:spPr>
        <p:txBody>
          <a:bodyPr/>
          <a:lstStyle>
            <a:lvl1pPr>
              <a:defRPr>
                <a:latin typeface="Arial" panose="020B0604020202020204" pitchFamily="34" charset="0"/>
              </a:defRPr>
            </a:lvl1pPr>
          </a:lstStyle>
          <a:p>
            <a:r>
              <a:rPr lang="en-US" dirty="0"/>
              <a:t>Click icon to add picture</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86351" y="1082634"/>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endParaRPr>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sp>
        <p:nvSpPr>
          <p:cNvPr id="3" name="Text Placeholder 2">
            <a:extLst>
              <a:ext uri="{FF2B5EF4-FFF2-40B4-BE49-F238E27FC236}">
                <a16:creationId xmlns:a16="http://schemas.microsoft.com/office/drawing/2014/main" id="{433B0AC1-E0B0-4780-9C1E-1175091A006C}"/>
              </a:ext>
            </a:extLst>
          </p:cNvPr>
          <p:cNvSpPr>
            <a:spLocks noGrp="1"/>
          </p:cNvSpPr>
          <p:nvPr>
            <p:ph type="body" sz="quarter" idx="16" hasCustomPrompt="1"/>
          </p:nvPr>
        </p:nvSpPr>
        <p:spPr>
          <a:xfrm>
            <a:off x="902174" y="1584861"/>
            <a:ext cx="4124325" cy="1600200"/>
          </a:xfrm>
          <a:prstGeom prst="rect">
            <a:avLst/>
          </a:prstGeom>
        </p:spPr>
        <p:txBody>
          <a:bodyPr/>
          <a:lstStyle>
            <a:lvl1pPr marL="0" indent="0">
              <a:buNone/>
              <a:defRPr b="1">
                <a:solidFill>
                  <a:srgbClr val="C73536"/>
                </a:solidFill>
                <a:latin typeface="Arial" panose="020B0604020202020204" pitchFamily="34" charset="0"/>
                <a:cs typeface="Arial" panose="020B0604020202020204" pitchFamily="34" charset="0"/>
              </a:defRPr>
            </a:lvl1pPr>
          </a:lstStyle>
          <a:p>
            <a:pPr lvl="0"/>
            <a:r>
              <a:rPr lang="en-US" dirty="0"/>
              <a:t>Title text needed over a full-frame photo</a:t>
            </a:r>
          </a:p>
        </p:txBody>
      </p:sp>
    </p:spTree>
    <p:extLst>
      <p:ext uri="{BB962C8B-B14F-4D97-AF65-F5344CB8AC3E}">
        <p14:creationId xmlns:p14="http://schemas.microsoft.com/office/powerpoint/2010/main" val="928458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atin typeface="Arial" panose="020B0604020202020204" pitchFamily="34" charset="0"/>
              </a:defRPr>
            </a:lvl1pPr>
          </a:lstStyle>
          <a:p>
            <a:r>
              <a:rPr lang="en-US" dirty="0"/>
              <a:t>Click icon to add picture</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endParaRPr>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sp>
        <p:nvSpPr>
          <p:cNvPr id="3" name="Text Placeholder 2">
            <a:extLst>
              <a:ext uri="{FF2B5EF4-FFF2-40B4-BE49-F238E27FC236}">
                <a16:creationId xmlns:a16="http://schemas.microsoft.com/office/drawing/2014/main" id="{3DFD25C7-24CC-4A1B-B541-B69889D19469}"/>
              </a:ext>
            </a:extLst>
          </p:cNvPr>
          <p:cNvSpPr>
            <a:spLocks noGrp="1"/>
          </p:cNvSpPr>
          <p:nvPr>
            <p:ph type="body" sz="quarter" idx="15" hasCustomPrompt="1"/>
          </p:nvPr>
        </p:nvSpPr>
        <p:spPr>
          <a:xfrm>
            <a:off x="887412" y="803275"/>
            <a:ext cx="6894883" cy="1009650"/>
          </a:xfrm>
          <a:prstGeom prst="rect">
            <a:avLst/>
          </a:prstGeom>
        </p:spPr>
        <p:txBody>
          <a:bodyPr/>
          <a:lstStyle>
            <a:lvl1pPr marL="0" indent="0">
              <a:buNone/>
              <a:defRPr sz="3200" b="1">
                <a:solidFill>
                  <a:srgbClr val="C73536"/>
                </a:solidFill>
                <a:latin typeface="Arial" panose="020B0604020202020204" pitchFamily="34" charset="0"/>
                <a:cs typeface="Arial" panose="020B0604020202020204" pitchFamily="34" charset="0"/>
              </a:defRPr>
            </a:lvl1pPr>
          </a:lstStyle>
          <a:p>
            <a:pPr lvl="0"/>
            <a:r>
              <a:rPr lang="en-US" dirty="0"/>
              <a:t>Title text  needed over a full-frame photo</a:t>
            </a:r>
          </a:p>
        </p:txBody>
      </p:sp>
    </p:spTree>
    <p:extLst>
      <p:ext uri="{BB962C8B-B14F-4D97-AF65-F5344CB8AC3E}">
        <p14:creationId xmlns:p14="http://schemas.microsoft.com/office/powerpoint/2010/main" val="3246569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806506" y="2278404"/>
            <a:ext cx="3765494" cy="3882008"/>
          </a:xfrm>
          <a:prstGeom prst="rect">
            <a:avLst/>
          </a:prstGeom>
        </p:spPr>
        <p:txBody>
          <a:bodyPr/>
          <a:lstStyle>
            <a:lvl1pPr>
              <a:defRPr>
                <a:latin typeface="Arial" panose="020B0604020202020204" pitchFamily="34" charset="0"/>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690266" y="2278404"/>
            <a:ext cx="3647228" cy="3882007"/>
          </a:xfrm>
          <a:prstGeom prst="rect">
            <a:avLst/>
          </a:prstGeom>
        </p:spPr>
        <p:txBody>
          <a:bodyPr/>
          <a:lstStyle>
            <a:lvl1pPr>
              <a:defRPr>
                <a:latin typeface="Arial" panose="020B0604020202020204" pitchFamily="34" charset="0"/>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806506" y="496539"/>
            <a:ext cx="6830291" cy="837214"/>
          </a:xfrm>
          <a:prstGeom prst="rect">
            <a:avLst/>
          </a:prstGeom>
        </p:spPr>
        <p:txBody>
          <a:bodyPr/>
          <a:lstStyle>
            <a:lvl1pPr marL="0" indent="0">
              <a:buNone/>
              <a:defRPr sz="3400" b="1">
                <a:solidFill>
                  <a:srgbClr val="9AAFB4"/>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grpSp>
        <p:nvGrpSpPr>
          <p:cNvPr id="15" name="Group 14">
            <a:extLst>
              <a:ext uri="{FF2B5EF4-FFF2-40B4-BE49-F238E27FC236}">
                <a16:creationId xmlns:a16="http://schemas.microsoft.com/office/drawing/2014/main" id="{71460DDF-BA8F-4290-94F8-C77895C4497F}"/>
              </a:ext>
            </a:extLst>
          </p:cNvPr>
          <p:cNvGrpSpPr/>
          <p:nvPr userDrawn="1"/>
        </p:nvGrpSpPr>
        <p:grpSpPr>
          <a:xfrm>
            <a:off x="0" y="1017922"/>
            <a:ext cx="7796240" cy="215003"/>
            <a:chOff x="406898" y="709914"/>
            <a:chExt cx="7796240" cy="215003"/>
          </a:xfrm>
        </p:grpSpPr>
        <p:cxnSp>
          <p:nvCxnSpPr>
            <p:cNvPr id="16" name="Straight Connector 15">
              <a:extLst>
                <a:ext uri="{FF2B5EF4-FFF2-40B4-BE49-F238E27FC236}">
                  <a16:creationId xmlns:a16="http://schemas.microsoft.com/office/drawing/2014/main" id="{D9914A51-8871-4419-ADF3-A30D881C9448}"/>
                </a:ext>
              </a:extLst>
            </p:cNvPr>
            <p:cNvCxnSpPr/>
            <p:nvPr userDrawn="1"/>
          </p:nvCxnSpPr>
          <p:spPr>
            <a:xfrm>
              <a:off x="406898" y="817415"/>
              <a:ext cx="7581237" cy="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A3950E76-FE47-429A-963D-6B982B76D26E}"/>
                </a:ext>
              </a:extLst>
            </p:cNvPr>
            <p:cNvSpPr/>
            <p:nvPr userDrawn="1"/>
          </p:nvSpPr>
          <p:spPr>
            <a:xfrm>
              <a:off x="7988135" y="709914"/>
              <a:ext cx="215003" cy="215003"/>
            </a:xfrm>
            <a:prstGeom prst="ellipse">
              <a:avLst/>
            </a:prstGeom>
            <a:solidFill>
              <a:srgbClr val="C7353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sp>
        <p:nvSpPr>
          <p:cNvPr id="3" name="Text Placeholder 2">
            <a:extLst>
              <a:ext uri="{FF2B5EF4-FFF2-40B4-BE49-F238E27FC236}">
                <a16:creationId xmlns:a16="http://schemas.microsoft.com/office/drawing/2014/main" id="{65ADD468-A36B-4471-8654-DD547E6EFFF6}"/>
              </a:ext>
            </a:extLst>
          </p:cNvPr>
          <p:cNvSpPr>
            <a:spLocks noGrp="1"/>
          </p:cNvSpPr>
          <p:nvPr>
            <p:ph type="body" sz="quarter" idx="14" hasCustomPrompt="1"/>
          </p:nvPr>
        </p:nvSpPr>
        <p:spPr>
          <a:xfrm>
            <a:off x="806506" y="1288368"/>
            <a:ext cx="6829425" cy="652462"/>
          </a:xfrm>
          <a:prstGeom prst="rect">
            <a:avLst/>
          </a:prstGeom>
        </p:spPr>
        <p:txBody>
          <a:bodyPr/>
          <a:lstStyle>
            <a:lvl1pPr marL="0" indent="0">
              <a:buNone/>
              <a:defRPr>
                <a:solidFill>
                  <a:srgbClr val="9AAFB4"/>
                </a:solidFill>
                <a:latin typeface="Arial" panose="020B0604020202020204" pitchFamily="34" charset="0"/>
                <a:cs typeface="Arial" panose="020B0604020202020204" pitchFamily="34" charset="0"/>
              </a:defRPr>
            </a:lvl1pPr>
          </a:lstStyle>
          <a:p>
            <a:pPr lvl="0"/>
            <a:r>
              <a:rPr lang="en-US" dirty="0"/>
              <a:t>Subtitle goes here</a:t>
            </a:r>
          </a:p>
        </p:txBody>
      </p:sp>
    </p:spTree>
    <p:extLst>
      <p:ext uri="{BB962C8B-B14F-4D97-AF65-F5344CB8AC3E}">
        <p14:creationId xmlns:p14="http://schemas.microsoft.com/office/powerpoint/2010/main" val="1531431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658603"/>
            <a:ext cx="3949308" cy="3882006"/>
          </a:xfrm>
          <a:prstGeom prst="rect">
            <a:avLst/>
          </a:prstGeom>
        </p:spPr>
        <p:txBody>
          <a:bodyPr/>
          <a:lstStyle>
            <a:lvl1pPr>
              <a:defRPr>
                <a:latin typeface="Arial" panose="020B0604020202020204" pitchFamily="34" charset="0"/>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658601"/>
            <a:ext cx="3844448" cy="3882007"/>
          </a:xfrm>
          <a:prstGeom prst="rect">
            <a:avLst/>
          </a:prstGeom>
        </p:spPr>
        <p:txBody>
          <a:bodyPr/>
          <a:lstStyle>
            <a:lvl1pPr>
              <a:defRPr>
                <a:latin typeface="Arial" panose="020B0604020202020204" pitchFamily="34" charset="0"/>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858880" y="527126"/>
            <a:ext cx="6830291" cy="837214"/>
          </a:xfrm>
          <a:prstGeom prst="rect">
            <a:avLst/>
          </a:prstGeom>
        </p:spPr>
        <p:txBody>
          <a:bodyPr/>
          <a:lstStyle>
            <a:lvl1pPr marL="0" indent="0">
              <a:buNone/>
              <a:defRPr sz="3400" b="1">
                <a:solidFill>
                  <a:srgbClr val="9AAFB4"/>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 and if it is very long use this layout </a:t>
            </a:r>
          </a:p>
        </p:txBody>
      </p:sp>
      <p:grpSp>
        <p:nvGrpSpPr>
          <p:cNvPr id="15" name="Group 14">
            <a:extLst>
              <a:ext uri="{FF2B5EF4-FFF2-40B4-BE49-F238E27FC236}">
                <a16:creationId xmlns:a16="http://schemas.microsoft.com/office/drawing/2014/main" id="{71460DDF-BA8F-4290-94F8-C77895C4497F}"/>
              </a:ext>
            </a:extLst>
          </p:cNvPr>
          <p:cNvGrpSpPr/>
          <p:nvPr userDrawn="1"/>
        </p:nvGrpSpPr>
        <p:grpSpPr>
          <a:xfrm>
            <a:off x="0" y="1569328"/>
            <a:ext cx="7796240" cy="215003"/>
            <a:chOff x="406898" y="709914"/>
            <a:chExt cx="7796240" cy="215003"/>
          </a:xfrm>
        </p:grpSpPr>
        <p:cxnSp>
          <p:nvCxnSpPr>
            <p:cNvPr id="16" name="Straight Connector 15">
              <a:extLst>
                <a:ext uri="{FF2B5EF4-FFF2-40B4-BE49-F238E27FC236}">
                  <a16:creationId xmlns:a16="http://schemas.microsoft.com/office/drawing/2014/main" id="{D9914A51-8871-4419-ADF3-A30D881C9448}"/>
                </a:ext>
              </a:extLst>
            </p:cNvPr>
            <p:cNvCxnSpPr/>
            <p:nvPr userDrawn="1"/>
          </p:nvCxnSpPr>
          <p:spPr>
            <a:xfrm>
              <a:off x="406898" y="817415"/>
              <a:ext cx="7581237" cy="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A3950E76-FE47-429A-963D-6B982B76D26E}"/>
                </a:ext>
              </a:extLst>
            </p:cNvPr>
            <p:cNvSpPr/>
            <p:nvPr userDrawn="1"/>
          </p:nvSpPr>
          <p:spPr>
            <a:xfrm>
              <a:off x="7988135" y="709914"/>
              <a:ext cx="215003" cy="215003"/>
            </a:xfrm>
            <a:prstGeom prst="ellipse">
              <a:avLst/>
            </a:prstGeom>
            <a:solidFill>
              <a:srgbClr val="C7353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sp>
        <p:nvSpPr>
          <p:cNvPr id="3" name="Text Placeholder 2">
            <a:extLst>
              <a:ext uri="{FF2B5EF4-FFF2-40B4-BE49-F238E27FC236}">
                <a16:creationId xmlns:a16="http://schemas.microsoft.com/office/drawing/2014/main" id="{65ADD468-A36B-4471-8654-DD547E6EFFF6}"/>
              </a:ext>
            </a:extLst>
          </p:cNvPr>
          <p:cNvSpPr>
            <a:spLocks noGrp="1"/>
          </p:cNvSpPr>
          <p:nvPr>
            <p:ph type="body" sz="quarter" idx="14" hasCustomPrompt="1"/>
          </p:nvPr>
        </p:nvSpPr>
        <p:spPr>
          <a:xfrm>
            <a:off x="858880" y="1839774"/>
            <a:ext cx="6829425" cy="652462"/>
          </a:xfrm>
          <a:prstGeom prst="rect">
            <a:avLst/>
          </a:prstGeom>
        </p:spPr>
        <p:txBody>
          <a:bodyPr/>
          <a:lstStyle>
            <a:lvl1pPr marL="0" indent="0">
              <a:buNone/>
              <a:defRPr>
                <a:solidFill>
                  <a:srgbClr val="9AAFB4"/>
                </a:solidFill>
                <a:latin typeface="Arial" panose="020B0604020202020204" pitchFamily="34" charset="0"/>
                <a:cs typeface="Arial" panose="020B0604020202020204" pitchFamily="34" charset="0"/>
              </a:defRPr>
            </a:lvl1pPr>
          </a:lstStyle>
          <a:p>
            <a:pPr lvl="0"/>
            <a:r>
              <a:rPr lang="en-US" dirty="0"/>
              <a:t>Subtitle goes here</a:t>
            </a:r>
          </a:p>
        </p:txBody>
      </p:sp>
    </p:spTree>
    <p:extLst>
      <p:ext uri="{BB962C8B-B14F-4D97-AF65-F5344CB8AC3E}">
        <p14:creationId xmlns:p14="http://schemas.microsoft.com/office/powerpoint/2010/main" val="2654175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1187191"/>
            <a:ext cx="2718002" cy="3812155"/>
          </a:xfrm>
          <a:prstGeom prst="rect">
            <a:avLst/>
          </a:prstGeom>
        </p:spPr>
        <p:txBody>
          <a:bodyPr/>
          <a:lstStyle>
            <a:lvl1pPr marL="0" indent="0">
              <a:buNone/>
              <a:defRPr sz="3400" b="1">
                <a:solidFill>
                  <a:srgbClr val="C73536"/>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 as a long vertical</a:t>
            </a:r>
          </a:p>
        </p:txBody>
      </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1187191"/>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Century Gothic" panose="020B0502020202020204" pitchFamily="34" charset="0"/>
              <a:buChar char="◦"/>
              <a:defRPr sz="2000">
                <a:latin typeface="Century Gothic" charset="0"/>
                <a:ea typeface="Arial" panose="020B0604020202020204" pitchFamily="34" charset="0"/>
                <a:cs typeface="Century Gothic" charset="0"/>
              </a:defRPr>
            </a:lvl2pPr>
            <a:lvl3pPr marL="1200150" indent="-285750">
              <a:buFont typeface="Century Gothic" panose="020B0502020202020204" pitchFamily="34" charset="0"/>
              <a:buChar char="▪"/>
              <a:defRPr sz="1800">
                <a:latin typeface="Century Gothic" charset="0"/>
                <a:ea typeface="Arial" panose="020B0604020202020204" pitchFamily="34" charset="0"/>
                <a:cs typeface="Century Gothic" charset="0"/>
              </a:defRPr>
            </a:lvl3pPr>
            <a:lvl4pPr marL="1657350" indent="-285750">
              <a:buSzPct val="85000"/>
              <a:buFont typeface="Century Gothic" panose="020B0502020202020204" pitchFamily="34" charset="0"/>
              <a:buChar char="♦"/>
              <a:defRPr sz="1600">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2"/>
            <a:endParaRPr lang="en-US" dirty="0"/>
          </a:p>
          <a:p>
            <a:pPr lvl="0"/>
            <a:r>
              <a:rPr lang="en-US" dirty="0"/>
              <a:t>Type text here</a:t>
            </a:r>
          </a:p>
          <a:p>
            <a:pPr lvl="1"/>
            <a:r>
              <a:rPr lang="en-US" dirty="0"/>
              <a:t>Type text here</a:t>
            </a:r>
          </a:p>
          <a:p>
            <a:pPr lvl="2"/>
            <a:r>
              <a:rPr lang="en-US" dirty="0"/>
              <a:t>Third level</a:t>
            </a:r>
          </a:p>
          <a:p>
            <a:pPr lvl="3"/>
            <a:r>
              <a:rPr lang="en-US" dirty="0"/>
              <a:t>Fourth level</a:t>
            </a:r>
          </a:p>
          <a:p>
            <a:pPr lvl="1"/>
            <a:r>
              <a:rPr lang="en-US" dirty="0"/>
              <a:t/>
            </a:r>
            <a:br>
              <a:rPr lang="en-US" dirty="0"/>
            </a:br>
            <a:r>
              <a:rPr lang="en-US" dirty="0"/>
              <a:t/>
            </a:r>
            <a:br>
              <a:rPr lang="en-US" dirty="0"/>
            </a:br>
            <a:r>
              <a:rPr lang="en-US" dirty="0"/>
              <a:t>or this could be an image in this space</a:t>
            </a:r>
          </a:p>
        </p:txBody>
      </p:sp>
      <p:grpSp>
        <p:nvGrpSpPr>
          <p:cNvPr id="8" name="Group 7">
            <a:extLst>
              <a:ext uri="{FF2B5EF4-FFF2-40B4-BE49-F238E27FC236}">
                <a16:creationId xmlns:a16="http://schemas.microsoft.com/office/drawing/2014/main" id="{F0E623E0-C754-4BD5-BF7B-C2F8A58D0F6E}"/>
              </a:ext>
            </a:extLst>
          </p:cNvPr>
          <p:cNvGrpSpPr/>
          <p:nvPr userDrawn="1"/>
        </p:nvGrpSpPr>
        <p:grpSpPr>
          <a:xfrm>
            <a:off x="-96253" y="901301"/>
            <a:ext cx="7796240" cy="215003"/>
            <a:chOff x="406898" y="709914"/>
            <a:chExt cx="7796240" cy="215003"/>
          </a:xfrm>
        </p:grpSpPr>
        <p:cxnSp>
          <p:nvCxnSpPr>
            <p:cNvPr id="9" name="Straight Connector 8">
              <a:extLst>
                <a:ext uri="{FF2B5EF4-FFF2-40B4-BE49-F238E27FC236}">
                  <a16:creationId xmlns:a16="http://schemas.microsoft.com/office/drawing/2014/main" id="{A7452E24-ED88-4593-B13C-29B933230C2A}"/>
                </a:ext>
              </a:extLst>
            </p:cNvPr>
            <p:cNvCxnSpPr/>
            <p:nvPr userDrawn="1"/>
          </p:nvCxnSpPr>
          <p:spPr>
            <a:xfrm>
              <a:off x="406898" y="817415"/>
              <a:ext cx="7581237" cy="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0F12F0D-483D-4A7C-9D92-3C83E2D9CC4A}"/>
                </a:ext>
              </a:extLst>
            </p:cNvPr>
            <p:cNvSpPr/>
            <p:nvPr userDrawn="1"/>
          </p:nvSpPr>
          <p:spPr>
            <a:xfrm>
              <a:off x="7988135" y="709914"/>
              <a:ext cx="215003" cy="215003"/>
            </a:xfrm>
            <a:prstGeom prst="ellipse">
              <a:avLst/>
            </a:prstGeom>
            <a:solidFill>
              <a:srgbClr val="C7353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spTree>
    <p:extLst>
      <p:ext uri="{BB962C8B-B14F-4D97-AF65-F5344CB8AC3E}">
        <p14:creationId xmlns:p14="http://schemas.microsoft.com/office/powerpoint/2010/main" val="759617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1145910"/>
            <a:ext cx="2210460" cy="3812155"/>
          </a:xfrm>
          <a:prstGeom prst="rect">
            <a:avLst/>
          </a:prstGeom>
        </p:spPr>
        <p:txBody>
          <a:bodyPr/>
          <a:lstStyle>
            <a:lvl1pPr marL="0" indent="0">
              <a:buNone/>
              <a:defRPr sz="3400" b="1">
                <a:solidFill>
                  <a:srgbClr val="7C674A"/>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 as a long vertical</a:t>
            </a:r>
          </a:p>
        </p:txBody>
      </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1145910"/>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742950" indent="-285750">
              <a:buSzPct val="85000"/>
              <a:buFont typeface="Century Gothic" panose="020B0502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br>
              <a:rPr lang="en-US" dirty="0"/>
            </a:br>
            <a:r>
              <a:rPr lang="en-US" dirty="0"/>
              <a:t>	</a:t>
            </a:r>
            <a:br>
              <a:rPr lang="en-US" dirty="0"/>
            </a:br>
            <a:endParaRPr lang="en-US" dirty="0"/>
          </a:p>
          <a:p>
            <a:pPr lvl="0"/>
            <a:r>
              <a:rPr lang="en-US" dirty="0"/>
              <a:t>Type text here</a:t>
            </a:r>
          </a:p>
          <a:p>
            <a:pPr lvl="1"/>
            <a:r>
              <a:rPr lang="en-US" dirty="0"/>
              <a:t>Type text here</a:t>
            </a:r>
            <a:br>
              <a:rPr lang="en-US" dirty="0"/>
            </a:br>
            <a:endParaRPr lang="en-US" dirty="0"/>
          </a:p>
          <a:p>
            <a:pPr lvl="0"/>
            <a:r>
              <a:rPr lang="en-US" dirty="0"/>
              <a:t>Type text here</a:t>
            </a:r>
          </a:p>
          <a:p>
            <a:pPr lvl="1"/>
            <a:r>
              <a:rPr lang="en-US" dirty="0"/>
              <a:t>Type text here</a:t>
            </a:r>
          </a:p>
          <a:p>
            <a:pPr lvl="1"/>
            <a:endParaRPr lang="en-US" dirty="0"/>
          </a:p>
        </p:txBody>
      </p:sp>
      <p:grpSp>
        <p:nvGrpSpPr>
          <p:cNvPr id="8" name="Group 7">
            <a:extLst>
              <a:ext uri="{FF2B5EF4-FFF2-40B4-BE49-F238E27FC236}">
                <a16:creationId xmlns:a16="http://schemas.microsoft.com/office/drawing/2014/main" id="{637AF4AA-4537-4896-827D-8DBF93758417}"/>
              </a:ext>
            </a:extLst>
          </p:cNvPr>
          <p:cNvGrpSpPr/>
          <p:nvPr userDrawn="1"/>
        </p:nvGrpSpPr>
        <p:grpSpPr>
          <a:xfrm>
            <a:off x="-96253" y="780056"/>
            <a:ext cx="7796240" cy="215003"/>
            <a:chOff x="406898" y="709914"/>
            <a:chExt cx="7796240" cy="215003"/>
          </a:xfrm>
        </p:grpSpPr>
        <p:cxnSp>
          <p:nvCxnSpPr>
            <p:cNvPr id="9" name="Straight Connector 8">
              <a:extLst>
                <a:ext uri="{FF2B5EF4-FFF2-40B4-BE49-F238E27FC236}">
                  <a16:creationId xmlns:a16="http://schemas.microsoft.com/office/drawing/2014/main" id="{021F2806-0113-40C4-B9D0-F03BE770C2D3}"/>
                </a:ext>
              </a:extLst>
            </p:cNvPr>
            <p:cNvCxnSpPr/>
            <p:nvPr userDrawn="1"/>
          </p:nvCxnSpPr>
          <p:spPr>
            <a:xfrm>
              <a:off x="406898" y="817415"/>
              <a:ext cx="7581237" cy="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7C35E38D-343E-4EED-B5B5-7831FDE51293}"/>
                </a:ext>
              </a:extLst>
            </p:cNvPr>
            <p:cNvSpPr/>
            <p:nvPr userDrawn="1"/>
          </p:nvSpPr>
          <p:spPr>
            <a:xfrm>
              <a:off x="7988135" y="709914"/>
              <a:ext cx="215003" cy="215003"/>
            </a:xfrm>
            <a:prstGeom prst="ellipse">
              <a:avLst/>
            </a:prstGeom>
            <a:solidFill>
              <a:srgbClr val="C7353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spTree>
    <p:extLst>
      <p:ext uri="{BB962C8B-B14F-4D97-AF65-F5344CB8AC3E}">
        <p14:creationId xmlns:p14="http://schemas.microsoft.com/office/powerpoint/2010/main" val="1945526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678CCEA-B593-458A-9C35-E06F0E794D7A}"/>
              </a:ext>
            </a:extLst>
          </p:cNvPr>
          <p:cNvGrpSpPr/>
          <p:nvPr userDrawn="1"/>
        </p:nvGrpSpPr>
        <p:grpSpPr>
          <a:xfrm>
            <a:off x="-96253" y="780056"/>
            <a:ext cx="7796240" cy="215003"/>
            <a:chOff x="406898" y="709914"/>
            <a:chExt cx="7796240" cy="215003"/>
          </a:xfrm>
        </p:grpSpPr>
        <p:cxnSp>
          <p:nvCxnSpPr>
            <p:cNvPr id="6" name="Straight Connector 5">
              <a:extLst>
                <a:ext uri="{FF2B5EF4-FFF2-40B4-BE49-F238E27FC236}">
                  <a16:creationId xmlns:a16="http://schemas.microsoft.com/office/drawing/2014/main" id="{1C396ECA-91F9-4907-A452-17C59E913677}"/>
                </a:ext>
              </a:extLst>
            </p:cNvPr>
            <p:cNvCxnSpPr/>
            <p:nvPr userDrawn="1"/>
          </p:nvCxnSpPr>
          <p:spPr>
            <a:xfrm>
              <a:off x="406898" y="817415"/>
              <a:ext cx="7581237" cy="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23E4652F-5857-4C65-ABA4-404AD4DEEECD}"/>
                </a:ext>
              </a:extLst>
            </p:cNvPr>
            <p:cNvSpPr/>
            <p:nvPr userDrawn="1"/>
          </p:nvSpPr>
          <p:spPr>
            <a:xfrm>
              <a:off x="7988135" y="709914"/>
              <a:ext cx="215003" cy="215003"/>
            </a:xfrm>
            <a:prstGeom prst="ellipse">
              <a:avLst/>
            </a:prstGeom>
            <a:solidFill>
              <a:srgbClr val="C7353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7459" y="1290622"/>
            <a:ext cx="2949178" cy="1600200"/>
          </a:xfrm>
          <a:prstGeom prst="rect">
            <a:avLst/>
          </a:prstGeom>
        </p:spPr>
        <p:txBody>
          <a:bodyPr anchor="t"/>
          <a:lstStyle>
            <a:lvl1pPr>
              <a:defRPr sz="3600" b="1">
                <a:solidFill>
                  <a:srgbClr val="8A974E"/>
                </a:solidFill>
                <a:latin typeface="Arial" panose="020B0604020202020204" pitchFamily="34" charset="0"/>
                <a:cs typeface="Arial" panose="020B0604020202020204" pitchFamily="34" charset="0"/>
              </a:defRPr>
            </a:lvl1pPr>
          </a:lstStyle>
          <a:p>
            <a:r>
              <a:rPr lang="en-US" dirty="0"/>
              <a:t>Title goes here with room for a long vertical </a:t>
            </a:r>
          </a:p>
        </p:txBody>
      </p:sp>
      <p:sp>
        <p:nvSpPr>
          <p:cNvPr id="3" name="Content Placeholder 2"/>
          <p:cNvSpPr>
            <a:spLocks noGrp="1"/>
          </p:cNvSpPr>
          <p:nvPr>
            <p:ph idx="1"/>
          </p:nvPr>
        </p:nvSpPr>
        <p:spPr>
          <a:xfrm>
            <a:off x="3887391" y="1290622"/>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marL="685800" indent="-228600">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buFont typeface="Century Gothic" panose="020B0502020202020204" pitchFamily="34" charset="0"/>
              <a:buChar char="▪"/>
              <a:defRPr sz="2000">
                <a:latin typeface="Arial" panose="020B0604020202020204" pitchFamily="34" charset="0"/>
                <a:cs typeface="Arial" panose="020B0604020202020204" pitchFamily="34" charset="0"/>
              </a:defRPr>
            </a:lvl3pPr>
            <a:lvl4pPr marL="1600200" indent="-228600">
              <a:buSzPct val="85000"/>
              <a:buFont typeface="Century Gothic" panose="020B0502020202020204" pitchFamily="34" charset="0"/>
              <a:buChar cha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grpSp>
        <p:nvGrpSpPr>
          <p:cNvPr id="5" name="Group 4">
            <a:extLst>
              <a:ext uri="{FF2B5EF4-FFF2-40B4-BE49-F238E27FC236}">
                <a16:creationId xmlns:a16="http://schemas.microsoft.com/office/drawing/2014/main" id="{EFCA0D9F-4159-4F74-A890-377AD0AA8DFC}"/>
              </a:ext>
            </a:extLst>
          </p:cNvPr>
          <p:cNvGrpSpPr/>
          <p:nvPr userDrawn="1"/>
        </p:nvGrpSpPr>
        <p:grpSpPr>
          <a:xfrm>
            <a:off x="-96253" y="780056"/>
            <a:ext cx="7796240" cy="215003"/>
            <a:chOff x="406898" y="709914"/>
            <a:chExt cx="7796240" cy="215003"/>
          </a:xfrm>
        </p:grpSpPr>
        <p:cxnSp>
          <p:nvCxnSpPr>
            <p:cNvPr id="6" name="Straight Connector 5">
              <a:extLst>
                <a:ext uri="{FF2B5EF4-FFF2-40B4-BE49-F238E27FC236}">
                  <a16:creationId xmlns:a16="http://schemas.microsoft.com/office/drawing/2014/main" id="{05799962-1292-4B49-9445-5EF0738A9236}"/>
                </a:ext>
              </a:extLst>
            </p:cNvPr>
            <p:cNvCxnSpPr/>
            <p:nvPr userDrawn="1"/>
          </p:nvCxnSpPr>
          <p:spPr>
            <a:xfrm>
              <a:off x="406898" y="817415"/>
              <a:ext cx="7581237" cy="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6B4CA954-784E-46A5-9805-CAD4619A5994}"/>
                </a:ext>
              </a:extLst>
            </p:cNvPr>
            <p:cNvSpPr/>
            <p:nvPr userDrawn="1"/>
          </p:nvSpPr>
          <p:spPr>
            <a:xfrm>
              <a:off x="7988135" y="709914"/>
              <a:ext cx="215003" cy="215003"/>
            </a:xfrm>
            <a:prstGeom prst="ellipse">
              <a:avLst/>
            </a:prstGeom>
            <a:solidFill>
              <a:srgbClr val="C7353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70571" y="1270535"/>
            <a:ext cx="4629150" cy="4873625"/>
          </a:xfrm>
          <a:prstGeom prst="rect">
            <a:avLst/>
          </a:prstGeom>
        </p:spPr>
        <p:txBody>
          <a:bodyPr anchor="t"/>
          <a:lstStyle>
            <a:lvl1pPr marL="0" indent="0">
              <a:buNone/>
              <a:defRPr sz="3200">
                <a:latin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grpSp>
        <p:nvGrpSpPr>
          <p:cNvPr id="5" name="Group 4">
            <a:extLst>
              <a:ext uri="{FF2B5EF4-FFF2-40B4-BE49-F238E27FC236}">
                <a16:creationId xmlns:a16="http://schemas.microsoft.com/office/drawing/2014/main" id="{E9FA708F-4C28-4B35-9094-6A466C9926D0}"/>
              </a:ext>
            </a:extLst>
          </p:cNvPr>
          <p:cNvGrpSpPr/>
          <p:nvPr userDrawn="1"/>
        </p:nvGrpSpPr>
        <p:grpSpPr>
          <a:xfrm>
            <a:off x="-96253" y="780056"/>
            <a:ext cx="7796240" cy="215003"/>
            <a:chOff x="406898" y="709914"/>
            <a:chExt cx="7796240" cy="215003"/>
          </a:xfrm>
        </p:grpSpPr>
        <p:cxnSp>
          <p:nvCxnSpPr>
            <p:cNvPr id="6" name="Straight Connector 5">
              <a:extLst>
                <a:ext uri="{FF2B5EF4-FFF2-40B4-BE49-F238E27FC236}">
                  <a16:creationId xmlns:a16="http://schemas.microsoft.com/office/drawing/2014/main" id="{15847777-71F6-4BBA-AC91-8A04C40582B1}"/>
                </a:ext>
              </a:extLst>
            </p:cNvPr>
            <p:cNvCxnSpPr/>
            <p:nvPr userDrawn="1"/>
          </p:nvCxnSpPr>
          <p:spPr>
            <a:xfrm>
              <a:off x="406898" y="817415"/>
              <a:ext cx="7581237" cy="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0A271C60-0872-45D7-BA66-7B3441DECD57}"/>
                </a:ext>
              </a:extLst>
            </p:cNvPr>
            <p:cNvSpPr/>
            <p:nvPr userDrawn="1"/>
          </p:nvSpPr>
          <p:spPr>
            <a:xfrm>
              <a:off x="7988135" y="709914"/>
              <a:ext cx="215003" cy="215003"/>
            </a:xfrm>
            <a:prstGeom prst="ellipse">
              <a:avLst/>
            </a:prstGeom>
            <a:solidFill>
              <a:srgbClr val="C7353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sp>
        <p:nvSpPr>
          <p:cNvPr id="8" name="Title 1">
            <a:extLst>
              <a:ext uri="{FF2B5EF4-FFF2-40B4-BE49-F238E27FC236}">
                <a16:creationId xmlns:a16="http://schemas.microsoft.com/office/drawing/2014/main" id="{3D442A47-45A3-4813-90C4-7598F16980BC}"/>
              </a:ext>
            </a:extLst>
          </p:cNvPr>
          <p:cNvSpPr>
            <a:spLocks noGrp="1"/>
          </p:cNvSpPr>
          <p:nvPr>
            <p:ph type="title" hasCustomPrompt="1"/>
          </p:nvPr>
        </p:nvSpPr>
        <p:spPr>
          <a:xfrm>
            <a:off x="627459" y="1290622"/>
            <a:ext cx="2949178" cy="1600200"/>
          </a:xfrm>
          <a:prstGeom prst="rect">
            <a:avLst/>
          </a:prstGeom>
        </p:spPr>
        <p:txBody>
          <a:bodyPr anchor="t"/>
          <a:lstStyle>
            <a:lvl1pPr>
              <a:defRPr sz="3600" b="1">
                <a:solidFill>
                  <a:srgbClr val="7C674A"/>
                </a:solidFill>
                <a:latin typeface="Arial" panose="020B0604020202020204" pitchFamily="34" charset="0"/>
                <a:cs typeface="Arial" panose="020B0604020202020204" pitchFamily="34" charset="0"/>
              </a:defRPr>
            </a:lvl1pPr>
          </a:lstStyle>
          <a:p>
            <a:r>
              <a:rPr lang="en-US" dirty="0"/>
              <a:t>Title goes here with room for a long vertical </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465345"/>
            <a:ext cx="7886700" cy="770284"/>
          </a:xfrm>
          <a:prstGeom prst="rect">
            <a:avLst/>
          </a:prstGeom>
        </p:spPr>
        <p:txBody>
          <a:bodyPr/>
          <a:lstStyle>
            <a:lvl1pPr>
              <a:defRPr sz="3600" b="1">
                <a:solidFill>
                  <a:srgbClr val="9AAFB4"/>
                </a:solidFill>
                <a:latin typeface="Arial" panose="020B0604020202020204" pitchFamily="34" charset="0"/>
                <a:cs typeface="Arial" panose="020B0604020202020204" pitchFamily="34" charset="0"/>
              </a:defRPr>
            </a:lvl1pPr>
          </a:lstStyle>
          <a:p>
            <a:r>
              <a:rPr lang="en-US" dirty="0"/>
              <a:t>Title goes here</a:t>
            </a:r>
            <a:br>
              <a:rPr lang="en-US" dirty="0"/>
            </a:br>
            <a:endParaRPr lang="en-US" dirty="0"/>
          </a:p>
        </p:txBody>
      </p:sp>
      <p:grpSp>
        <p:nvGrpSpPr>
          <p:cNvPr id="3" name="Group 2">
            <a:extLst>
              <a:ext uri="{FF2B5EF4-FFF2-40B4-BE49-F238E27FC236}">
                <a16:creationId xmlns:a16="http://schemas.microsoft.com/office/drawing/2014/main" id="{B11C9089-E302-4BAC-AB4C-878A9420A6C0}"/>
              </a:ext>
            </a:extLst>
          </p:cNvPr>
          <p:cNvGrpSpPr/>
          <p:nvPr userDrawn="1"/>
        </p:nvGrpSpPr>
        <p:grpSpPr>
          <a:xfrm>
            <a:off x="-96253" y="1020625"/>
            <a:ext cx="7796240" cy="215003"/>
            <a:chOff x="406898" y="709914"/>
            <a:chExt cx="7796240" cy="215003"/>
          </a:xfrm>
        </p:grpSpPr>
        <p:cxnSp>
          <p:nvCxnSpPr>
            <p:cNvPr id="4" name="Straight Connector 3">
              <a:extLst>
                <a:ext uri="{FF2B5EF4-FFF2-40B4-BE49-F238E27FC236}">
                  <a16:creationId xmlns:a16="http://schemas.microsoft.com/office/drawing/2014/main" id="{8FAA0643-A80D-4C45-A016-B2826087D9EC}"/>
                </a:ext>
              </a:extLst>
            </p:cNvPr>
            <p:cNvCxnSpPr/>
            <p:nvPr userDrawn="1"/>
          </p:nvCxnSpPr>
          <p:spPr>
            <a:xfrm>
              <a:off x="406898" y="817415"/>
              <a:ext cx="7581237" cy="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550C509B-67AD-4763-961E-EFD1810510FE}"/>
                </a:ext>
              </a:extLst>
            </p:cNvPr>
            <p:cNvSpPr/>
            <p:nvPr userDrawn="1"/>
          </p:nvSpPr>
          <p:spPr>
            <a:xfrm>
              <a:off x="7988135" y="709914"/>
              <a:ext cx="215003" cy="215003"/>
            </a:xfrm>
            <a:prstGeom prst="ellipse">
              <a:avLst/>
            </a:prstGeom>
            <a:solidFill>
              <a:srgbClr val="C7353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sp>
        <p:nvSpPr>
          <p:cNvPr id="6" name="Title 1">
            <a:extLst>
              <a:ext uri="{FF2B5EF4-FFF2-40B4-BE49-F238E27FC236}">
                <a16:creationId xmlns:a16="http://schemas.microsoft.com/office/drawing/2014/main" id="{A7DDB4B6-63C6-4575-ADA7-B3F71B54D7AB}"/>
              </a:ext>
            </a:extLst>
          </p:cNvPr>
          <p:cNvSpPr txBox="1">
            <a:spLocks/>
          </p:cNvSpPr>
          <p:nvPr userDrawn="1"/>
        </p:nvSpPr>
        <p:spPr>
          <a:xfrm>
            <a:off x="628650" y="1291512"/>
            <a:ext cx="7886700" cy="1325563"/>
          </a:xfrm>
          <a:prstGeom prst="rect">
            <a:avLst/>
          </a:prstGeom>
        </p:spPr>
        <p:txBody>
          <a:bodyPr/>
          <a:lstStyle>
            <a:lvl1pPr algn="l" defTabSz="914400" rtl="0" eaLnBrk="1" latinLnBrk="0" hangingPunct="1">
              <a:lnSpc>
                <a:spcPct val="90000"/>
              </a:lnSpc>
              <a:spcBef>
                <a:spcPct val="0"/>
              </a:spcBef>
              <a:buNone/>
              <a:defRPr sz="3600" b="1" kern="1200">
                <a:solidFill>
                  <a:srgbClr val="9AAFB4"/>
                </a:solidFill>
                <a:latin typeface="Arial" panose="020B0604020202020204" pitchFamily="34" charset="0"/>
                <a:ea typeface="+mj-ea"/>
                <a:cs typeface="Arial" panose="020B0604020202020204" pitchFamily="34" charset="0"/>
              </a:defRPr>
            </a:lvl1pPr>
          </a:lstStyle>
          <a:p>
            <a:r>
              <a:rPr lang="en-US" b="0" dirty="0"/>
              <a:t>Subtitle here</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496128" y="5544152"/>
            <a:ext cx="4287628" cy="1126155"/>
          </a:xfrm>
          <a:prstGeom prst="rect">
            <a:avLst/>
          </a:prstGeom>
        </p:spPr>
        <p:txBody>
          <a:bodyPr/>
          <a:lstStyle>
            <a:lvl1pPr marL="0" marR="0" indent="0" defTabSz="914400" eaLnBrk="1" fontAlgn="auto" latinLnBrk="0" hangingPunct="1">
              <a:lnSpc>
                <a:spcPts val="2100"/>
              </a:lnSpc>
              <a:spcBef>
                <a:spcPts val="0"/>
              </a:spcBef>
              <a:spcAft>
                <a:spcPts val="0"/>
              </a:spcAft>
              <a:buClrTx/>
              <a:buSzTx/>
              <a:buFontTx/>
              <a:buNone/>
              <a:tabLst/>
              <a:defRPr sz="1600">
                <a:solidFill>
                  <a:schemeClr val="bg2">
                    <a:lumMod val="50000"/>
                  </a:schemeClr>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a:t>
            </a:r>
          </a:p>
          <a:p>
            <a:r>
              <a:rPr lang="en-US" dirty="0"/>
              <a:t>Meeting or event</a:t>
            </a:r>
          </a:p>
          <a:p>
            <a:r>
              <a:rPr lang="en-US" dirty="0"/>
              <a:t>Date</a:t>
            </a:r>
          </a:p>
        </p:txBody>
      </p:sp>
      <p:pic>
        <p:nvPicPr>
          <p:cNvPr id="17" name="Picture 16">
            <a:extLst>
              <a:ext uri="{FF2B5EF4-FFF2-40B4-BE49-F238E27FC236}">
                <a16:creationId xmlns:a16="http://schemas.microsoft.com/office/drawing/2014/main" id="{FA8E5D15-F47D-4FFC-81BA-CF7F457AA86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2490" b="23092"/>
          <a:stretch/>
        </p:blipFill>
        <p:spPr>
          <a:xfrm>
            <a:off x="4965955" y="5828112"/>
            <a:ext cx="4084822" cy="866775"/>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B4FD6F06-13DE-4186-9211-9DE3600B29CD}"/>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2465" t="10875"/>
          <a:stretch/>
        </p:blipFill>
        <p:spPr>
          <a:xfrm>
            <a:off x="0" y="0"/>
            <a:ext cx="3969144" cy="5264286"/>
          </a:xfrm>
          <a:prstGeom prst="rect">
            <a:avLst/>
          </a:prstGeom>
        </p:spPr>
      </p:pic>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813762" y="3026328"/>
            <a:ext cx="8127406" cy="805343"/>
          </a:xfrm>
          <a:prstGeom prst="rect">
            <a:avLst/>
          </a:prstGeom>
        </p:spPr>
        <p:txBody>
          <a:bodyPr/>
          <a:lstStyle>
            <a:lvl1pPr marL="0" indent="0">
              <a:buNone/>
              <a:defRPr sz="3400" b="1" baseline="0">
                <a:solidFill>
                  <a:srgbClr val="C73536"/>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for presentation–if you need a subtitle, return, and add non bold type</a:t>
            </a:r>
          </a:p>
        </p:txBody>
      </p:sp>
      <p:sp>
        <p:nvSpPr>
          <p:cNvPr id="8" name="Text Placeholder 7">
            <a:extLst>
              <a:ext uri="{FF2B5EF4-FFF2-40B4-BE49-F238E27FC236}">
                <a16:creationId xmlns:a16="http://schemas.microsoft.com/office/drawing/2014/main" id="{F6E30598-BEDE-4BE3-8136-4EED00D52B8A}"/>
              </a:ext>
            </a:extLst>
          </p:cNvPr>
          <p:cNvSpPr>
            <a:spLocks noGrp="1"/>
          </p:cNvSpPr>
          <p:nvPr>
            <p:ph type="body" sz="quarter" idx="15" hasCustomPrompt="1"/>
          </p:nvPr>
        </p:nvSpPr>
        <p:spPr>
          <a:xfrm>
            <a:off x="814314" y="4167237"/>
            <a:ext cx="7083425" cy="866775"/>
          </a:xfrm>
          <a:prstGeom prst="rect">
            <a:avLst/>
          </a:prstGeom>
        </p:spPr>
        <p:txBody>
          <a:bodyPr/>
          <a:lstStyle>
            <a:lvl1pPr marL="0" indent="0">
              <a:buNone/>
              <a:defRPr>
                <a:latin typeface="Arial" panose="020B0604020202020204" pitchFamily="34" charset="0"/>
                <a:cs typeface="Arial" panose="020B0604020202020204" pitchFamily="34" charset="0"/>
              </a:defRPr>
            </a:lvl1pPr>
          </a:lstStyle>
          <a:p>
            <a:pPr lvl="0"/>
            <a:r>
              <a:rPr lang="en-US" dirty="0"/>
              <a:t>Subtitle goes here</a:t>
            </a:r>
          </a:p>
        </p:txBody>
      </p:sp>
    </p:spTree>
    <p:extLst>
      <p:ext uri="{BB962C8B-B14F-4D97-AF65-F5344CB8AC3E}">
        <p14:creationId xmlns:p14="http://schemas.microsoft.com/office/powerpoint/2010/main" val="1380826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873225" y="1548749"/>
            <a:ext cx="6201343" cy="3416320"/>
          </a:xfrm>
          <a:prstGeom prst="rect">
            <a:avLst/>
          </a:prstGeom>
        </p:spPr>
        <p:txBody>
          <a:bodyPr wrap="square">
            <a:spAutoFit/>
          </a:bodyPr>
          <a:lstStyle/>
          <a:p>
            <a:pPr marL="127000" lvl="0" indent="0" defTabSz="914400">
              <a:lnSpc>
                <a:spcPct val="100000"/>
              </a:lnSpc>
              <a:spcAft>
                <a:spcPts val="600"/>
              </a:spcAft>
              <a:buNone/>
              <a:defRPr/>
            </a:pPr>
            <a:r>
              <a:rPr lang="en-US" sz="1800" b="0" i="0" kern="1200" dirty="0">
                <a:solidFill>
                  <a:schemeClr val="tx1"/>
                </a:solidFill>
                <a:effectLst/>
                <a:latin typeface="Arial" panose="020B0604020202020204" pitchFamily="34" charset="0"/>
                <a:ea typeface="+mn-ea"/>
                <a:cs typeface="+mn-cs"/>
              </a:rPr>
              <a:t>This information was made possible by the generous support of the American people through the United States Agency for International Development (USAID) and the U.S. President’s Malaria Initiative (PMI) under the terms of the PMI Measure Malaria Associate Award No. 7200AA19LA00001. PMI Measure Malaria is implemented by the University of North Carolina at Chapel Hill, in partnership with ICF Macro, Inc.; Tulane University; John Snow, Inc.; and Palladium International, LLC. The contents do not necessarily reflect the views of USAID/PMI or the United States Government.</a:t>
            </a:r>
            <a:br>
              <a:rPr lang="en-US" sz="1800" b="0" i="0" kern="1200" dirty="0">
                <a:solidFill>
                  <a:schemeClr val="tx1"/>
                </a:solidFill>
                <a:effectLst/>
                <a:latin typeface="Arial" panose="020B0604020202020204" pitchFamily="34" charset="0"/>
                <a:ea typeface="+mn-ea"/>
                <a:cs typeface="+mn-cs"/>
              </a:rPr>
            </a:br>
            <a:r>
              <a:rPr lang="en-US" sz="1800" b="1" kern="0" dirty="0">
                <a:solidFill>
                  <a:srgbClr val="C73536"/>
                </a:solidFill>
                <a:latin typeface="Arial" panose="020B0604020202020204" pitchFamily="34" charset="0"/>
                <a:cs typeface="Arial" panose="020B0604020202020204" pitchFamily="34" charset="0"/>
                <a:sym typeface="Cabin"/>
                <a:hlinkClick r:id="rId2">
                  <a:extLst>
                    <a:ext uri="{A12FA001-AC4F-418D-AE19-62706E023703}">
                      <ahyp:hlinkClr xmlns="" xmlns:ahyp="http://schemas.microsoft.com/office/drawing/2018/hyperlinkcolor" val="tx"/>
                    </a:ext>
                  </a:extLst>
                </a:hlinkClick>
              </a:rPr>
              <a:t>www.measuremalaria.org</a:t>
            </a:r>
            <a:endParaRPr lang="en-US" sz="1800" b="1" kern="0" dirty="0">
              <a:solidFill>
                <a:srgbClr val="C73536"/>
              </a:solidFill>
              <a:latin typeface="Arial" panose="020B0604020202020204" pitchFamily="34" charset="0"/>
              <a:cs typeface="Arial" panose="020B0604020202020204" pitchFamily="34" charset="0"/>
              <a:sym typeface="Cabin"/>
            </a:endParaRPr>
          </a:p>
        </p:txBody>
      </p:sp>
      <p:grpSp>
        <p:nvGrpSpPr>
          <p:cNvPr id="16" name="Group 15">
            <a:extLst>
              <a:ext uri="{FF2B5EF4-FFF2-40B4-BE49-F238E27FC236}">
                <a16:creationId xmlns:a16="http://schemas.microsoft.com/office/drawing/2014/main" id="{7E448D9D-92B8-49AF-8AFE-89F7AE60B86F}"/>
              </a:ext>
            </a:extLst>
          </p:cNvPr>
          <p:cNvGrpSpPr/>
          <p:nvPr userDrawn="1"/>
        </p:nvGrpSpPr>
        <p:grpSpPr>
          <a:xfrm>
            <a:off x="-96253" y="780056"/>
            <a:ext cx="7796240" cy="215003"/>
            <a:chOff x="406898" y="709914"/>
            <a:chExt cx="7796240" cy="215003"/>
          </a:xfrm>
        </p:grpSpPr>
        <p:cxnSp>
          <p:nvCxnSpPr>
            <p:cNvPr id="17" name="Straight Connector 16">
              <a:extLst>
                <a:ext uri="{FF2B5EF4-FFF2-40B4-BE49-F238E27FC236}">
                  <a16:creationId xmlns:a16="http://schemas.microsoft.com/office/drawing/2014/main" id="{FA032BA2-091D-432B-9D69-601C899EB2F4}"/>
                </a:ext>
              </a:extLst>
            </p:cNvPr>
            <p:cNvCxnSpPr/>
            <p:nvPr userDrawn="1"/>
          </p:nvCxnSpPr>
          <p:spPr>
            <a:xfrm>
              <a:off x="406898" y="817415"/>
              <a:ext cx="7581237" cy="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5FF3CE25-E6D7-4E38-8368-47EA285E2FC6}"/>
                </a:ext>
              </a:extLst>
            </p:cNvPr>
            <p:cNvSpPr/>
            <p:nvPr userDrawn="1"/>
          </p:nvSpPr>
          <p:spPr>
            <a:xfrm>
              <a:off x="7988135" y="709914"/>
              <a:ext cx="215003" cy="215003"/>
            </a:xfrm>
            <a:prstGeom prst="ellipse">
              <a:avLst/>
            </a:prstGeom>
            <a:solidFill>
              <a:srgbClr val="C7353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2" name="Picture 1">
            <a:extLst>
              <a:ext uri="{FF2B5EF4-FFF2-40B4-BE49-F238E27FC236}">
                <a16:creationId xmlns:a16="http://schemas.microsoft.com/office/drawing/2014/main" id="{30855BDC-1D86-C7D5-D56C-EBFCED511B50}"/>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22490" b="23092"/>
          <a:stretch/>
        </p:blipFill>
        <p:spPr>
          <a:xfrm>
            <a:off x="4965955" y="5803532"/>
            <a:ext cx="4084822" cy="866775"/>
          </a:xfrm>
          <a:prstGeom prst="rect">
            <a:avLst/>
          </a:prstGeom>
        </p:spPr>
      </p:pic>
    </p:spTree>
    <p:extLst>
      <p:ext uri="{BB962C8B-B14F-4D97-AF65-F5344CB8AC3E}">
        <p14:creationId xmlns:p14="http://schemas.microsoft.com/office/powerpoint/2010/main" val="28860140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873225" y="2443899"/>
            <a:ext cx="7162411" cy="2862322"/>
          </a:xfrm>
          <a:prstGeom prst="rect">
            <a:avLst/>
          </a:prstGeom>
        </p:spPr>
        <p:txBody>
          <a:bodyPr wrap="square">
            <a:spAutoFit/>
          </a:bodyPr>
          <a:lstStyle/>
          <a:p>
            <a:pPr marL="127000" lvl="0" indent="0" defTabSz="914400">
              <a:lnSpc>
                <a:spcPct val="100000"/>
              </a:lnSpc>
              <a:spcAft>
                <a:spcPts val="600"/>
              </a:spcAft>
              <a:buNone/>
              <a:defRPr/>
            </a:pPr>
            <a:r>
              <a:rPr lang="en-US" sz="1800" b="0" i="0" kern="1200" dirty="0">
                <a:solidFill>
                  <a:schemeClr val="tx1"/>
                </a:solidFill>
                <a:effectLst/>
                <a:latin typeface="Arial" panose="020B0604020202020204" pitchFamily="34" charset="0"/>
                <a:ea typeface="+mn-ea"/>
                <a:cs typeface="+mn-cs"/>
              </a:rPr>
              <a:t>This information was made possible by the generous support of the American people through the United States Agency for International Development (USAID) and the U.S. President’s Malaria Initiative (PMI) under the terms of the PMI Measure Malaria Associate Award No. 7200AA19LA00001. PMI Measure Malaria is implemented by the University of North Carolina at Chapel Hill, in partnership with ICF Macro, Inc.; Tulane University; John Snow, Inc.; and Palladium International, LLC. The contents do not necessarily reflect the views of USAID/PMI or the United States Government.</a:t>
            </a:r>
            <a:br>
              <a:rPr lang="en-US" sz="1800" b="0" i="0" kern="1200" dirty="0">
                <a:solidFill>
                  <a:schemeClr val="tx1"/>
                </a:solidFill>
                <a:effectLst/>
                <a:latin typeface="Arial" panose="020B0604020202020204" pitchFamily="34" charset="0"/>
                <a:ea typeface="+mn-ea"/>
                <a:cs typeface="+mn-cs"/>
              </a:rPr>
            </a:br>
            <a:r>
              <a:rPr lang="en-US" sz="1800" b="1" kern="0" dirty="0">
                <a:solidFill>
                  <a:srgbClr val="C73536"/>
                </a:solidFill>
                <a:latin typeface="Arial" panose="020B0604020202020204" pitchFamily="34" charset="0"/>
                <a:cs typeface="Arial" panose="020B0604020202020204" pitchFamily="34" charset="0"/>
                <a:sym typeface="Cabin"/>
                <a:hlinkClick r:id="rId2">
                  <a:extLst>
                    <a:ext uri="{A12FA001-AC4F-418D-AE19-62706E023703}">
                      <ahyp:hlinkClr xmlns="" xmlns:ahyp="http://schemas.microsoft.com/office/drawing/2018/hyperlinkcolor" val="tx"/>
                    </a:ext>
                  </a:extLst>
                </a:hlinkClick>
              </a:rPr>
              <a:t>www.measuremalaria.org</a:t>
            </a:r>
            <a:endParaRPr lang="en-US" sz="1800" b="1" kern="0" dirty="0">
              <a:solidFill>
                <a:srgbClr val="C73536"/>
              </a:solidFill>
              <a:latin typeface="Arial" panose="020B0604020202020204" pitchFamily="34" charset="0"/>
              <a:cs typeface="Arial" panose="020B0604020202020204" pitchFamily="34" charset="0"/>
              <a:sym typeface="Cabin"/>
            </a:endParaRPr>
          </a:p>
        </p:txBody>
      </p:sp>
      <p:pic>
        <p:nvPicPr>
          <p:cNvPr id="9" name="Picture 8" descr="A picture containing drawing&#10;&#10;Description automatically generated">
            <a:extLst>
              <a:ext uri="{FF2B5EF4-FFF2-40B4-BE49-F238E27FC236}">
                <a16:creationId xmlns:a16="http://schemas.microsoft.com/office/drawing/2014/main" id="{411D1FDC-744C-441A-9E19-811AE8D3EEAF}"/>
              </a:ext>
            </a:extLst>
          </p:cNvPr>
          <p:cNvPicPr>
            <a:picLocks noChangeAspect="1"/>
          </p:cNvPicPr>
          <p:nvPr userDrawn="1"/>
        </p:nvPicPr>
        <p:blipFill rotWithShape="1">
          <a:blip r:embed="rId3">
            <a:alphaModFix amt="21000"/>
            <a:extLst>
              <a:ext uri="{28A0092B-C50C-407E-A947-70E740481C1C}">
                <a14:useLocalDpi xmlns:a14="http://schemas.microsoft.com/office/drawing/2010/main" val="0"/>
              </a:ext>
            </a:extLst>
          </a:blip>
          <a:srcRect l="12465" t="10875"/>
          <a:stretch/>
        </p:blipFill>
        <p:spPr>
          <a:xfrm>
            <a:off x="0" y="0"/>
            <a:ext cx="3969144" cy="5264286"/>
          </a:xfrm>
          <a:prstGeom prst="rect">
            <a:avLst/>
          </a:prstGeom>
        </p:spPr>
      </p:pic>
      <p:pic>
        <p:nvPicPr>
          <p:cNvPr id="2" name="Picture 1">
            <a:extLst>
              <a:ext uri="{FF2B5EF4-FFF2-40B4-BE49-F238E27FC236}">
                <a16:creationId xmlns:a16="http://schemas.microsoft.com/office/drawing/2014/main" id="{DAE03769-E8EC-3DEE-1A04-C7814F0687D6}"/>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t="22490" b="23092"/>
          <a:stretch/>
        </p:blipFill>
        <p:spPr>
          <a:xfrm>
            <a:off x="4965955" y="5803532"/>
            <a:ext cx="4084822" cy="866775"/>
          </a:xfrm>
          <a:prstGeom prst="rect">
            <a:avLst/>
          </a:prstGeom>
        </p:spPr>
      </p:pic>
    </p:spTree>
    <p:extLst>
      <p:ext uri="{BB962C8B-B14F-4D97-AF65-F5344CB8AC3E}">
        <p14:creationId xmlns:p14="http://schemas.microsoft.com/office/powerpoint/2010/main" val="4198995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789699" y="492678"/>
            <a:ext cx="8127406" cy="805343"/>
          </a:xfrm>
          <a:prstGeom prst="rect">
            <a:avLst/>
          </a:prstGeom>
        </p:spPr>
        <p:txBody>
          <a:bodyPr/>
          <a:lstStyle>
            <a:lvl1pPr marL="0" indent="0">
              <a:buNone/>
              <a:defRPr sz="3600" b="1" baseline="0">
                <a:solidFill>
                  <a:srgbClr val="C73536"/>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sp>
        <p:nvSpPr>
          <p:cNvPr id="3" name="Text Placeholder 2">
            <a:extLst>
              <a:ext uri="{FF2B5EF4-FFF2-40B4-BE49-F238E27FC236}">
                <a16:creationId xmlns:a16="http://schemas.microsoft.com/office/drawing/2014/main" id="{D94494F1-B735-483B-92B5-DD8673825F47}"/>
              </a:ext>
            </a:extLst>
          </p:cNvPr>
          <p:cNvSpPr>
            <a:spLocks noGrp="1"/>
          </p:cNvSpPr>
          <p:nvPr>
            <p:ph type="body" sz="quarter" idx="12" hasCustomPrompt="1"/>
          </p:nvPr>
        </p:nvSpPr>
        <p:spPr>
          <a:xfrm>
            <a:off x="789699" y="1613972"/>
            <a:ext cx="7391400" cy="3022600"/>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Bulleted text goes here</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5" name="Group 4">
            <a:extLst>
              <a:ext uri="{FF2B5EF4-FFF2-40B4-BE49-F238E27FC236}">
                <a16:creationId xmlns:a16="http://schemas.microsoft.com/office/drawing/2014/main" id="{734591FA-B7DD-43C6-9A02-ABB8A98B1964}"/>
              </a:ext>
            </a:extLst>
          </p:cNvPr>
          <p:cNvGrpSpPr/>
          <p:nvPr userDrawn="1"/>
        </p:nvGrpSpPr>
        <p:grpSpPr>
          <a:xfrm>
            <a:off x="0" y="1017922"/>
            <a:ext cx="7796240" cy="215003"/>
            <a:chOff x="406898" y="709914"/>
            <a:chExt cx="7796240" cy="215003"/>
          </a:xfrm>
        </p:grpSpPr>
        <p:cxnSp>
          <p:nvCxnSpPr>
            <p:cNvPr id="6" name="Straight Connector 5">
              <a:extLst>
                <a:ext uri="{FF2B5EF4-FFF2-40B4-BE49-F238E27FC236}">
                  <a16:creationId xmlns:a16="http://schemas.microsoft.com/office/drawing/2014/main" id="{C19CD1FE-9EE0-477A-B360-327C02DD219A}"/>
                </a:ext>
              </a:extLst>
            </p:cNvPr>
            <p:cNvCxnSpPr/>
            <p:nvPr userDrawn="1"/>
          </p:nvCxnSpPr>
          <p:spPr>
            <a:xfrm>
              <a:off x="406898" y="817415"/>
              <a:ext cx="7581237" cy="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28241DB3-02D9-4ABB-9F55-D3909413D62D}"/>
                </a:ext>
              </a:extLst>
            </p:cNvPr>
            <p:cNvSpPr/>
            <p:nvPr userDrawn="1"/>
          </p:nvSpPr>
          <p:spPr>
            <a:xfrm>
              <a:off x="7988135" y="709914"/>
              <a:ext cx="215003" cy="215003"/>
            </a:xfrm>
            <a:prstGeom prst="ellipse">
              <a:avLst/>
            </a:prstGeom>
            <a:solidFill>
              <a:srgbClr val="C7353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latin typeface="Arial" panose="020B0604020202020204" pitchFamily="34" charset="0"/>
              </a:endParaRPr>
            </a:p>
          </p:txBody>
        </p:sp>
      </p:grpSp>
    </p:spTree>
    <p:extLst>
      <p:ext uri="{BB962C8B-B14F-4D97-AF65-F5344CB8AC3E}">
        <p14:creationId xmlns:p14="http://schemas.microsoft.com/office/powerpoint/2010/main" val="140490837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559940"/>
            <a:ext cx="8560071" cy="838196"/>
          </a:xfrm>
          <a:prstGeom prst="rect">
            <a:avLst/>
          </a:prstGeom>
        </p:spPr>
        <p:txBody>
          <a:bodyPr/>
          <a:lstStyle>
            <a:lvl1pPr marL="0" indent="0">
              <a:buNone/>
              <a:defRPr sz="3400" b="1" baseline="0">
                <a:solidFill>
                  <a:srgbClr val="8A974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517529"/>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SzPct val="100000"/>
              <a:buFont typeface="Century Gothic" panose="020B0502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50340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Century Gothic" panose="020B0502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496591"/>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Century Gothic" panose="020B0502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grpSp>
        <p:nvGrpSpPr>
          <p:cNvPr id="11" name="Group 10">
            <a:extLst>
              <a:ext uri="{FF2B5EF4-FFF2-40B4-BE49-F238E27FC236}">
                <a16:creationId xmlns:a16="http://schemas.microsoft.com/office/drawing/2014/main" id="{47A32966-04B6-4752-A344-4CB8374FC7C8}"/>
              </a:ext>
            </a:extLst>
          </p:cNvPr>
          <p:cNvGrpSpPr/>
          <p:nvPr userDrawn="1"/>
        </p:nvGrpSpPr>
        <p:grpSpPr>
          <a:xfrm>
            <a:off x="-3924" y="3279013"/>
            <a:ext cx="7796240" cy="215003"/>
            <a:chOff x="406898" y="709914"/>
            <a:chExt cx="7796240" cy="215003"/>
          </a:xfrm>
        </p:grpSpPr>
        <p:cxnSp>
          <p:nvCxnSpPr>
            <p:cNvPr id="12" name="Straight Connector 11">
              <a:extLst>
                <a:ext uri="{FF2B5EF4-FFF2-40B4-BE49-F238E27FC236}">
                  <a16:creationId xmlns:a16="http://schemas.microsoft.com/office/drawing/2014/main" id="{63C0E372-772C-47E1-9396-824363D660D2}"/>
                </a:ext>
              </a:extLst>
            </p:cNvPr>
            <p:cNvCxnSpPr/>
            <p:nvPr userDrawn="1"/>
          </p:nvCxnSpPr>
          <p:spPr>
            <a:xfrm>
              <a:off x="406898" y="817415"/>
              <a:ext cx="7581237" cy="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D024381C-5F7E-4119-97BE-79C43E5864B0}"/>
                </a:ext>
              </a:extLst>
            </p:cNvPr>
            <p:cNvSpPr/>
            <p:nvPr userDrawn="1"/>
          </p:nvSpPr>
          <p:spPr>
            <a:xfrm>
              <a:off x="7988135" y="709914"/>
              <a:ext cx="215003" cy="215003"/>
            </a:xfrm>
            <a:prstGeom prst="ellipse">
              <a:avLst/>
            </a:prstGeom>
            <a:solidFill>
              <a:srgbClr val="C7353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sp>
        <p:nvSpPr>
          <p:cNvPr id="3" name="Picture Placeholder 2">
            <a:extLst>
              <a:ext uri="{FF2B5EF4-FFF2-40B4-BE49-F238E27FC236}">
                <a16:creationId xmlns:a16="http://schemas.microsoft.com/office/drawing/2014/main" id="{5EEEC899-08D9-41B6-86AA-9E796AFF58AC}"/>
              </a:ext>
            </a:extLst>
          </p:cNvPr>
          <p:cNvSpPr>
            <a:spLocks noGrp="1"/>
          </p:cNvSpPr>
          <p:nvPr>
            <p:ph type="pic" sz="quarter" idx="17"/>
          </p:nvPr>
        </p:nvSpPr>
        <p:spPr>
          <a:xfrm>
            <a:off x="-3175" y="0"/>
            <a:ext cx="9147175" cy="3386138"/>
          </a:xfrm>
          <a:prstGeom prst="rect">
            <a:avLst/>
          </a:prstGeom>
        </p:spPr>
        <p:txBody>
          <a:bodyPr/>
          <a:lstStyle>
            <a:lvl1pPr>
              <a:defRPr>
                <a:latin typeface="Arial" panose="020B0604020202020204" pitchFamily="34" charset="0"/>
              </a:defRPr>
            </a:lvl1pPr>
          </a:lstStyle>
          <a:p>
            <a:r>
              <a:rPr lang="en-US" dirty="0"/>
              <a:t>Click icon to add picture</a:t>
            </a:r>
          </a:p>
        </p:txBody>
      </p:sp>
    </p:spTree>
    <p:extLst>
      <p:ext uri="{BB962C8B-B14F-4D97-AF65-F5344CB8AC3E}">
        <p14:creationId xmlns:p14="http://schemas.microsoft.com/office/powerpoint/2010/main" val="3291461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1" baseline="0">
                <a:solidFill>
                  <a:srgbClr val="7C674A"/>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Century Gothic" panose="020B0502020202020204" pitchFamily="34" charset="0"/>
              <a:buChar char="○"/>
              <a:defRPr sz="1800">
                <a:latin typeface="Century Gothic" charset="0"/>
                <a:ea typeface="Arial" panose="020B0604020202020204" pitchFamily="34" charset="0"/>
                <a:cs typeface="Century Gothic" charset="0"/>
              </a:defRPr>
            </a:lvl2pPr>
            <a:lvl3pPr marL="1257300" indent="-342900">
              <a:buFont typeface="Century Gothic" panose="020B0502020202020204" pitchFamily="34" charset="0"/>
              <a:buChar char="▪"/>
              <a:defRPr>
                <a:latin typeface="Century Gothic" charset="0"/>
                <a:ea typeface="Arial" panose="020B0604020202020204" pitchFamily="34" charset="0"/>
                <a:cs typeface="Century Gothic" charset="0"/>
              </a:defRPr>
            </a:lvl3pPr>
            <a:lvl4pPr marL="1657350" indent="-285750">
              <a:buSzPct val="85000"/>
              <a:buFont typeface="Century Gothic" panose="020B0502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atin typeface="Arial" panose="020B0604020202020204" pitchFamily="34" charset="0"/>
              </a:defRPr>
            </a:lvl1p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804534" y="1595601"/>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685800" indent="-228600">
              <a:buFont typeface="Arial" panose="020B0604020202020204" pitchFamily="34" charset="0"/>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buFont typeface="Century Gothic" panose="020B0502020202020204" pitchFamily="34" charset="0"/>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buSzPct val="85000"/>
              <a:buFont typeface="Century Gothic" panose="020B0502020202020204" pitchFamily="34" charset="0"/>
              <a:buChar cha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Type text here</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804534" y="494910"/>
            <a:ext cx="6830291" cy="837214"/>
          </a:xfrm>
          <a:prstGeom prst="rect">
            <a:avLst/>
          </a:prstGeom>
        </p:spPr>
        <p:txBody>
          <a:bodyPr/>
          <a:lstStyle>
            <a:lvl1pPr marL="0" indent="0">
              <a:buNone/>
              <a:defRPr sz="3600" b="1">
                <a:solidFill>
                  <a:srgbClr val="C73536"/>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grpSp>
        <p:nvGrpSpPr>
          <p:cNvPr id="5" name="Group 4">
            <a:extLst>
              <a:ext uri="{FF2B5EF4-FFF2-40B4-BE49-F238E27FC236}">
                <a16:creationId xmlns:a16="http://schemas.microsoft.com/office/drawing/2014/main" id="{AE83C536-2EA6-42A5-BE51-45FC99F46D2C}"/>
              </a:ext>
            </a:extLst>
          </p:cNvPr>
          <p:cNvGrpSpPr/>
          <p:nvPr userDrawn="1"/>
        </p:nvGrpSpPr>
        <p:grpSpPr>
          <a:xfrm>
            <a:off x="0" y="1017922"/>
            <a:ext cx="7796240" cy="215003"/>
            <a:chOff x="406898" y="709914"/>
            <a:chExt cx="7796240" cy="215003"/>
          </a:xfrm>
        </p:grpSpPr>
        <p:cxnSp>
          <p:nvCxnSpPr>
            <p:cNvPr id="3" name="Straight Connector 2">
              <a:extLst>
                <a:ext uri="{FF2B5EF4-FFF2-40B4-BE49-F238E27FC236}">
                  <a16:creationId xmlns:a16="http://schemas.microsoft.com/office/drawing/2014/main" id="{98A6B606-024B-42F4-8CBF-438F771A1F41}"/>
                </a:ext>
              </a:extLst>
            </p:cNvPr>
            <p:cNvCxnSpPr/>
            <p:nvPr userDrawn="1"/>
          </p:nvCxnSpPr>
          <p:spPr>
            <a:xfrm>
              <a:off x="406898" y="817415"/>
              <a:ext cx="7581237" cy="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D40FB81B-4303-4E55-B845-59B45ACB8748}"/>
                </a:ext>
              </a:extLst>
            </p:cNvPr>
            <p:cNvSpPr/>
            <p:nvPr userDrawn="1"/>
          </p:nvSpPr>
          <p:spPr>
            <a:xfrm>
              <a:off x="7988135" y="709914"/>
              <a:ext cx="215003" cy="215003"/>
            </a:xfrm>
            <a:prstGeom prst="ellipse">
              <a:avLst/>
            </a:prstGeom>
            <a:solidFill>
              <a:srgbClr val="C7353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spTree>
    <p:extLst>
      <p:ext uri="{BB962C8B-B14F-4D97-AF65-F5344CB8AC3E}">
        <p14:creationId xmlns:p14="http://schemas.microsoft.com/office/powerpoint/2010/main" val="3741921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Section Header">
    <p:spTree>
      <p:nvGrpSpPr>
        <p:cNvPr id="1" name=""/>
        <p:cNvGrpSpPr/>
        <p:nvPr/>
      </p:nvGrpSpPr>
      <p:grpSpPr>
        <a:xfrm>
          <a:off x="0" y="0"/>
          <a:ext cx="0" cy="0"/>
          <a:chOff x="0" y="0"/>
          <a:chExt cx="0" cy="0"/>
        </a:xfrm>
      </p:grpSpPr>
      <p:pic>
        <p:nvPicPr>
          <p:cNvPr id="16" name="Picture 15" descr="A picture containing drawing&#10;&#10;Description automatically generated">
            <a:extLst>
              <a:ext uri="{FF2B5EF4-FFF2-40B4-BE49-F238E27FC236}">
                <a16:creationId xmlns:a16="http://schemas.microsoft.com/office/drawing/2014/main" id="{33EB4063-ED37-4399-BB2E-ADDD84270B33}"/>
              </a:ext>
            </a:extLst>
          </p:cNvPr>
          <p:cNvPicPr>
            <a:picLocks noChangeAspect="1"/>
          </p:cNvPicPr>
          <p:nvPr userDrawn="1"/>
        </p:nvPicPr>
        <p:blipFill rotWithShape="1">
          <a:blip r:embed="rId2">
            <a:alphaModFix amt="21000"/>
            <a:extLst>
              <a:ext uri="{28A0092B-C50C-407E-A947-70E740481C1C}">
                <a14:useLocalDpi xmlns:a14="http://schemas.microsoft.com/office/drawing/2010/main" val="0"/>
              </a:ext>
            </a:extLst>
          </a:blip>
          <a:srcRect l="12465" t="10875"/>
          <a:stretch/>
        </p:blipFill>
        <p:spPr>
          <a:xfrm>
            <a:off x="0" y="0"/>
            <a:ext cx="3969144" cy="5264286"/>
          </a:xfrm>
          <a:prstGeom prst="rect">
            <a:avLst/>
          </a:prstGeom>
        </p:spPr>
      </p:pic>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1381497" y="3429000"/>
            <a:ext cx="6852062" cy="1573731"/>
          </a:xfrm>
          <a:prstGeom prst="rect">
            <a:avLst/>
          </a:prstGeom>
          <a:noFill/>
          <a:ln>
            <a:noFill/>
          </a:ln>
        </p:spPr>
        <p:txBody>
          <a:bodyPr/>
          <a:lstStyle>
            <a:lvl1pPr marL="0" indent="0">
              <a:buNone/>
              <a:defRPr sz="3600" b="1">
                <a:solidFill>
                  <a:srgbClr val="30172F"/>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a:t>
            </a:r>
            <a:br>
              <a:rPr lang="en-US" dirty="0"/>
            </a:br>
            <a:r>
              <a:rPr lang="en-US" dirty="0"/>
              <a:t>Section divider total</a:t>
            </a:r>
          </a:p>
        </p:txBody>
      </p:sp>
    </p:spTree>
    <p:extLst>
      <p:ext uri="{BB962C8B-B14F-4D97-AF65-F5344CB8AC3E}">
        <p14:creationId xmlns:p14="http://schemas.microsoft.com/office/powerpoint/2010/main" val="148059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C73536"/>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grpSp>
        <p:nvGrpSpPr>
          <p:cNvPr id="4" name="Group 3">
            <a:extLst>
              <a:ext uri="{FF2B5EF4-FFF2-40B4-BE49-F238E27FC236}">
                <a16:creationId xmlns:a16="http://schemas.microsoft.com/office/drawing/2014/main" id="{C01DAEF0-D3B7-4A0A-8200-422FA4639297}"/>
              </a:ext>
            </a:extLst>
          </p:cNvPr>
          <p:cNvGrpSpPr/>
          <p:nvPr userDrawn="1"/>
        </p:nvGrpSpPr>
        <p:grpSpPr>
          <a:xfrm>
            <a:off x="2852156" y="0"/>
            <a:ext cx="215003" cy="6573634"/>
            <a:chOff x="2852156" y="0"/>
            <a:chExt cx="215003" cy="6573634"/>
          </a:xfrm>
        </p:grpSpPr>
        <p:cxnSp>
          <p:nvCxnSpPr>
            <p:cNvPr id="8" name="Straight Connector 7">
              <a:extLst>
                <a:ext uri="{FF2B5EF4-FFF2-40B4-BE49-F238E27FC236}">
                  <a16:creationId xmlns:a16="http://schemas.microsoft.com/office/drawing/2014/main" id="{7D248B7C-B3D3-4BC3-911E-C9EB87C2441A}"/>
                </a:ext>
              </a:extLst>
            </p:cNvPr>
            <p:cNvCxnSpPr>
              <a:cxnSpLocks/>
            </p:cNvCxnSpPr>
            <p:nvPr userDrawn="1"/>
          </p:nvCxnSpPr>
          <p:spPr>
            <a:xfrm>
              <a:off x="2959657" y="0"/>
              <a:ext cx="0" cy="635863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9CD4E729-0DD9-4F44-BB4D-C810F09C2C4A}"/>
                </a:ext>
              </a:extLst>
            </p:cNvPr>
            <p:cNvSpPr/>
            <p:nvPr userDrawn="1"/>
          </p:nvSpPr>
          <p:spPr>
            <a:xfrm rot="5400000" flipV="1">
              <a:off x="2852156" y="6358631"/>
              <a:ext cx="215003" cy="215003"/>
            </a:xfrm>
            <a:prstGeom prst="ellipse">
              <a:avLst/>
            </a:prstGeom>
            <a:solidFill>
              <a:srgbClr val="C7353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spTree>
    <p:extLst>
      <p:ext uri="{BB962C8B-B14F-4D97-AF65-F5344CB8AC3E}">
        <p14:creationId xmlns:p14="http://schemas.microsoft.com/office/powerpoint/2010/main" val="87099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808494" y="2521980"/>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685800" indent="-228600">
              <a:buFont typeface="Arial" panose="020B0604020202020204" pitchFamily="34" charset="0"/>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buFont typeface="Century Gothic" panose="020B0502020202020204" pitchFamily="34" charset="0"/>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buSzPct val="85000"/>
              <a:buFont typeface="Century Gothic" panose="020B0502020202020204" pitchFamily="34" charset="0"/>
              <a:buChar cha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Type text here</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808494" y="494910"/>
            <a:ext cx="6772744" cy="837214"/>
          </a:xfrm>
          <a:prstGeom prst="rect">
            <a:avLst/>
          </a:prstGeom>
        </p:spPr>
        <p:txBody>
          <a:bodyPr/>
          <a:lstStyle>
            <a:lvl1pPr marL="0" indent="0">
              <a:buNone/>
              <a:defRPr sz="3600" b="1">
                <a:solidFill>
                  <a:srgbClr val="C73536"/>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 and if it is a very long title use this layout with the bar lower on the slide</a:t>
            </a:r>
          </a:p>
        </p:txBody>
      </p:sp>
      <p:grpSp>
        <p:nvGrpSpPr>
          <p:cNvPr id="5" name="Group 4">
            <a:extLst>
              <a:ext uri="{FF2B5EF4-FFF2-40B4-BE49-F238E27FC236}">
                <a16:creationId xmlns:a16="http://schemas.microsoft.com/office/drawing/2014/main" id="{AE83C536-2EA6-42A5-BE51-45FC99F46D2C}"/>
              </a:ext>
            </a:extLst>
          </p:cNvPr>
          <p:cNvGrpSpPr/>
          <p:nvPr userDrawn="1"/>
        </p:nvGrpSpPr>
        <p:grpSpPr>
          <a:xfrm>
            <a:off x="0" y="1985260"/>
            <a:ext cx="7796240" cy="215003"/>
            <a:chOff x="406898" y="709914"/>
            <a:chExt cx="7796240" cy="215003"/>
          </a:xfrm>
        </p:grpSpPr>
        <p:cxnSp>
          <p:nvCxnSpPr>
            <p:cNvPr id="3" name="Straight Connector 2">
              <a:extLst>
                <a:ext uri="{FF2B5EF4-FFF2-40B4-BE49-F238E27FC236}">
                  <a16:creationId xmlns:a16="http://schemas.microsoft.com/office/drawing/2014/main" id="{98A6B606-024B-42F4-8CBF-438F771A1F41}"/>
                </a:ext>
              </a:extLst>
            </p:cNvPr>
            <p:cNvCxnSpPr/>
            <p:nvPr userDrawn="1"/>
          </p:nvCxnSpPr>
          <p:spPr>
            <a:xfrm>
              <a:off x="406898" y="817415"/>
              <a:ext cx="7581237" cy="0"/>
            </a:xfrm>
            <a:prstGeom prst="line">
              <a:avLst/>
            </a:prstGeom>
            <a:ln w="762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D40FB81B-4303-4E55-B845-59B45ACB8748}"/>
                </a:ext>
              </a:extLst>
            </p:cNvPr>
            <p:cNvSpPr/>
            <p:nvPr userDrawn="1"/>
          </p:nvSpPr>
          <p:spPr>
            <a:xfrm>
              <a:off x="7988135" y="709914"/>
              <a:ext cx="215003" cy="215003"/>
            </a:xfrm>
            <a:prstGeom prst="ellipse">
              <a:avLst/>
            </a:prstGeom>
            <a:solidFill>
              <a:srgbClr val="C7353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spTree>
    <p:extLst>
      <p:ext uri="{BB962C8B-B14F-4D97-AF65-F5344CB8AC3E}">
        <p14:creationId xmlns:p14="http://schemas.microsoft.com/office/powerpoint/2010/main" val="355560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83" r:id="rId3"/>
    <p:sldLayoutId id="2147483662" r:id="rId4"/>
    <p:sldLayoutId id="2147483676" r:id="rId5"/>
    <p:sldLayoutId id="2147483663" r:id="rId6"/>
    <p:sldLayoutId id="2147483688" r:id="rId7"/>
    <p:sldLayoutId id="2147483678" r:id="rId8"/>
    <p:sldLayoutId id="2147483681" r:id="rId9"/>
    <p:sldLayoutId id="2147483672" r:id="rId10"/>
    <p:sldLayoutId id="2147483673" r:id="rId11"/>
    <p:sldLayoutId id="2147483664" r:id="rId12"/>
    <p:sldLayoutId id="2147483682" r:id="rId13"/>
    <p:sldLayoutId id="2147483675" r:id="rId14"/>
    <p:sldLayoutId id="2147483677" r:id="rId15"/>
    <p:sldLayoutId id="2147483667" r:id="rId16"/>
    <p:sldLayoutId id="2147483668" r:id="rId17"/>
    <p:sldLayoutId id="2147483669" r:id="rId18"/>
    <p:sldLayoutId id="2147483670" r:id="rId19"/>
    <p:sldLayoutId id="2147483679" r:id="rId20"/>
    <p:sldLayoutId id="2147483689"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microsoft.com/office/2018/10/relationships/comments" Target="../comments/modernComment_12D_1B774C6F.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microsoft.com/office/2018/10/relationships/comments" Target="../comments/modernComment_12E_DD8E333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microsoft.com/office/2018/10/relationships/comments" Target="../comments/modernComment_130_530B586C.xm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microsoft.com/office/2018/10/relationships/comments" Target="../comments/modernComment_131_221D72A7.xm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CE6EA8D-34DF-4971-9AB2-AE6A52851924}"/>
              </a:ext>
            </a:extLst>
          </p:cNvPr>
          <p:cNvSpPr>
            <a:spLocks noGrp="1"/>
          </p:cNvSpPr>
          <p:nvPr>
            <p:ph type="body" sz="quarter" idx="11"/>
          </p:nvPr>
        </p:nvSpPr>
        <p:spPr>
          <a:xfrm>
            <a:off x="535768" y="2798573"/>
            <a:ext cx="8072463" cy="691534"/>
          </a:xfrm>
        </p:spPr>
        <p:txBody>
          <a:bodyPr/>
          <a:lstStyle/>
          <a:p>
            <a:r>
              <a:rPr lang="en-US" dirty="0"/>
              <a:t>What will it take for the HIS to generate accurate information for severe malaria and malaria mortality?</a:t>
            </a:r>
          </a:p>
        </p:txBody>
      </p:sp>
      <p:sp>
        <p:nvSpPr>
          <p:cNvPr id="4" name="Text Placeholder 3">
            <a:extLst>
              <a:ext uri="{FF2B5EF4-FFF2-40B4-BE49-F238E27FC236}">
                <a16:creationId xmlns:a16="http://schemas.microsoft.com/office/drawing/2014/main" id="{0E0AD0E7-7CA3-4069-9DBB-824940AC7B1D}"/>
              </a:ext>
            </a:extLst>
          </p:cNvPr>
          <p:cNvSpPr>
            <a:spLocks noGrp="1"/>
          </p:cNvSpPr>
          <p:nvPr>
            <p:ph type="body" sz="quarter" idx="14"/>
          </p:nvPr>
        </p:nvSpPr>
        <p:spPr>
          <a:xfrm>
            <a:off x="573130" y="5819083"/>
            <a:ext cx="4655971" cy="1011899"/>
          </a:xfrm>
        </p:spPr>
        <p:txBody>
          <a:bodyPr/>
          <a:lstStyle/>
          <a:p>
            <a:r>
              <a:rPr lang="en-US" dirty="0"/>
              <a:t>Hellen Gatakaa</a:t>
            </a:r>
          </a:p>
          <a:p>
            <a:r>
              <a:rPr lang="en-US" dirty="0"/>
              <a:t>PMI Measure Malaria, December 12, 2022</a:t>
            </a:r>
          </a:p>
        </p:txBody>
      </p:sp>
      <p:pic>
        <p:nvPicPr>
          <p:cNvPr id="10" name="Picture Placeholder 9" descr="A close up of a bug&#10;&#10;Description automatically generated with low confidence">
            <a:extLst>
              <a:ext uri="{FF2B5EF4-FFF2-40B4-BE49-F238E27FC236}">
                <a16:creationId xmlns:a16="http://schemas.microsoft.com/office/drawing/2014/main" id="{0E3445C8-9C1A-41ED-BDA5-E1BBFA5F1FB8}"/>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30396" b="30396"/>
          <a:stretch>
            <a:fillRect/>
          </a:stretch>
        </p:blipFill>
        <p:spPr>
          <a:xfrm>
            <a:off x="0" y="-7938"/>
            <a:ext cx="9147175" cy="2235201"/>
          </a:xfrm>
        </p:spPr>
      </p:pic>
      <p:pic>
        <p:nvPicPr>
          <p:cNvPr id="2" name="Picture 1" descr="Mosquito on skin">
            <a:extLst>
              <a:ext uri="{FF2B5EF4-FFF2-40B4-BE49-F238E27FC236}">
                <a16:creationId xmlns:a16="http://schemas.microsoft.com/office/drawing/2014/main" id="{25BC35D4-B383-5C92-577B-D847DEBAF6A5}"/>
              </a:ext>
            </a:extLst>
          </p:cNvPr>
          <p:cNvPicPr>
            <a:picLocks noChangeAspect="1"/>
          </p:cNvPicPr>
          <p:nvPr/>
        </p:nvPicPr>
        <p:blipFill rotWithShape="1">
          <a:blip r:embed="rId3">
            <a:extLst>
              <a:ext uri="{28A0092B-C50C-407E-A947-70E740481C1C}">
                <a14:useLocalDpi xmlns:a14="http://schemas.microsoft.com/office/drawing/2010/main" val="0"/>
              </a:ext>
            </a:extLst>
          </a:blip>
          <a:srcRect t="38646" b="21323"/>
          <a:stretch/>
        </p:blipFill>
        <p:spPr>
          <a:xfrm>
            <a:off x="-1" y="-7938"/>
            <a:ext cx="9144000" cy="2391314"/>
          </a:xfrm>
          <a:prstGeom prst="rect">
            <a:avLst/>
          </a:prstGeom>
        </p:spPr>
      </p:pic>
    </p:spTree>
    <p:extLst>
      <p:ext uri="{BB962C8B-B14F-4D97-AF65-F5344CB8AC3E}">
        <p14:creationId xmlns:p14="http://schemas.microsoft.com/office/powerpoint/2010/main" val="1928129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5CC8E2-5F1F-4369-AFC0-BD9907482283}"/>
              </a:ext>
            </a:extLst>
          </p:cNvPr>
          <p:cNvSpPr/>
          <p:nvPr/>
        </p:nvSpPr>
        <p:spPr>
          <a:xfrm>
            <a:off x="412481" y="508620"/>
            <a:ext cx="8016285" cy="306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1989" tIns="20995" rIns="41989" bIns="20995" numCol="1" spcCol="0" rtlCol="0" fromWordArt="0" anchor="ctr" anchorCtr="0" forceAA="0" compatLnSpc="1">
            <a:prstTxWarp prst="textNoShape">
              <a:avLst/>
            </a:prstTxWarp>
            <a:noAutofit/>
          </a:bodyPr>
          <a:lstStyle/>
          <a:p>
            <a:r>
              <a:rPr lang="en-US" sz="3600" b="1" dirty="0">
                <a:solidFill>
                  <a:schemeClr val="tx1"/>
                </a:solidFill>
                <a:latin typeface="Arial" panose="020B0604020202020204" pitchFamily="34" charset="0"/>
              </a:rPr>
              <a:t>Background</a:t>
            </a:r>
            <a:endParaRPr lang="en-GB" sz="3600" b="1" dirty="0">
              <a:solidFill>
                <a:schemeClr val="tx1"/>
              </a:solidFill>
              <a:latin typeface="Arial" panose="020B0604020202020204" pitchFamily="34" charset="0"/>
            </a:endParaRPr>
          </a:p>
        </p:txBody>
      </p:sp>
      <p:sp>
        <p:nvSpPr>
          <p:cNvPr id="12" name="Text Placeholder 11">
            <a:extLst>
              <a:ext uri="{FF2B5EF4-FFF2-40B4-BE49-F238E27FC236}">
                <a16:creationId xmlns:a16="http://schemas.microsoft.com/office/drawing/2014/main" id="{41B8B154-9EB2-4643-8291-A60F8116F8C2}"/>
              </a:ext>
            </a:extLst>
          </p:cNvPr>
          <p:cNvSpPr>
            <a:spLocks noGrp="1"/>
          </p:cNvSpPr>
          <p:nvPr>
            <p:ph type="body" sz="quarter" idx="14"/>
          </p:nvPr>
        </p:nvSpPr>
        <p:spPr>
          <a:xfrm>
            <a:off x="2228817" y="1721342"/>
            <a:ext cx="6860526" cy="4766416"/>
          </a:xfrm>
        </p:spPr>
        <p:txBody>
          <a:bodyPr/>
          <a:lstStyle/>
          <a:p>
            <a:r>
              <a:rPr lang="en-US" dirty="0"/>
              <a:t>Estimated 247 million malaria cases; 619,000 deaths in 2021</a:t>
            </a:r>
          </a:p>
          <a:p>
            <a:r>
              <a:rPr lang="en-US" dirty="0"/>
              <a:t>15 deaths per 100,000 population at risk (malaria mortality rate); </a:t>
            </a:r>
            <a:r>
              <a:rPr lang="en-US" dirty="0" smtClean="0"/>
              <a:t>58 </a:t>
            </a:r>
            <a:r>
              <a:rPr lang="en-US" dirty="0"/>
              <a:t>in the African region</a:t>
            </a:r>
          </a:p>
          <a:p>
            <a:r>
              <a:rPr lang="en-US" dirty="0"/>
              <a:t>Estimates depend on the</a:t>
            </a:r>
            <a:r>
              <a:rPr lang="en-US" b="1" dirty="0"/>
              <a:t> </a:t>
            </a:r>
            <a:r>
              <a:rPr lang="en-US" b="1" i="1" dirty="0"/>
              <a:t>quality of surveillance systems</a:t>
            </a:r>
            <a:r>
              <a:rPr lang="en-US" b="1" dirty="0"/>
              <a:t> </a:t>
            </a:r>
            <a:r>
              <a:rPr lang="en-US" dirty="0"/>
              <a:t>and availability of data over time</a:t>
            </a:r>
          </a:p>
          <a:p>
            <a:r>
              <a:rPr lang="en-US" dirty="0"/>
              <a:t>A new method in 2021 </a:t>
            </a:r>
            <a:r>
              <a:rPr lang="en-US" dirty="0">
                <a:sym typeface="Wingdings" panose="05000000000000000000" pitchFamily="2" charset="2"/>
              </a:rPr>
              <a:t> higher estimates for malaria deaths in children aged &lt;5 years; </a:t>
            </a:r>
            <a:r>
              <a:rPr lang="en-US" dirty="0" err="1">
                <a:sym typeface="Wingdings" panose="05000000000000000000" pitchFamily="2" charset="2"/>
              </a:rPr>
              <a:t>CoD</a:t>
            </a:r>
            <a:r>
              <a:rPr lang="en-US" dirty="0">
                <a:sym typeface="Wingdings" panose="05000000000000000000" pitchFamily="2" charset="2"/>
              </a:rPr>
              <a:t> fraction from 4.8% to 7.8% for 2019</a:t>
            </a:r>
            <a:endParaRPr lang="en-KE" dirty="0"/>
          </a:p>
        </p:txBody>
      </p:sp>
      <p:pic>
        <p:nvPicPr>
          <p:cNvPr id="5" name="Picture 4">
            <a:extLst>
              <a:ext uri="{FF2B5EF4-FFF2-40B4-BE49-F238E27FC236}">
                <a16:creationId xmlns:a16="http://schemas.microsoft.com/office/drawing/2014/main" id="{981E3885-B540-488C-BB66-C59F674ED60C}"/>
              </a:ext>
            </a:extLst>
          </p:cNvPr>
          <p:cNvPicPr>
            <a:picLocks noChangeAspect="1"/>
          </p:cNvPicPr>
          <p:nvPr/>
        </p:nvPicPr>
        <p:blipFill>
          <a:blip r:embed="rId3"/>
          <a:stretch>
            <a:fillRect/>
          </a:stretch>
        </p:blipFill>
        <p:spPr>
          <a:xfrm>
            <a:off x="2404834" y="5548207"/>
            <a:ext cx="6480076" cy="801173"/>
          </a:xfrm>
          <a:prstGeom prst="rect">
            <a:avLst/>
          </a:prstGeom>
        </p:spPr>
      </p:pic>
      <p:pic>
        <p:nvPicPr>
          <p:cNvPr id="7" name="Picture 6">
            <a:extLst>
              <a:ext uri="{FF2B5EF4-FFF2-40B4-BE49-F238E27FC236}">
                <a16:creationId xmlns:a16="http://schemas.microsoft.com/office/drawing/2014/main" id="{B4671D04-28B3-4BC1-A034-C94525290101}"/>
              </a:ext>
            </a:extLst>
          </p:cNvPr>
          <p:cNvPicPr>
            <a:picLocks noChangeAspect="1"/>
          </p:cNvPicPr>
          <p:nvPr/>
        </p:nvPicPr>
        <p:blipFill>
          <a:blip r:embed="rId4"/>
          <a:stretch>
            <a:fillRect/>
          </a:stretch>
        </p:blipFill>
        <p:spPr>
          <a:xfrm>
            <a:off x="54657" y="1929639"/>
            <a:ext cx="2074339" cy="2853867"/>
          </a:xfrm>
          <a:prstGeom prst="rect">
            <a:avLst/>
          </a:prstGeom>
        </p:spPr>
      </p:pic>
    </p:spTree>
    <p:extLst>
      <p:ext uri="{BB962C8B-B14F-4D97-AF65-F5344CB8AC3E}">
        <p14:creationId xmlns:p14="http://schemas.microsoft.com/office/powerpoint/2010/main" val="460803183"/>
      </p:ext>
    </p:extLst>
  </p:cSld>
  <p:clrMapOvr>
    <a:masterClrMapping/>
  </p:clrMapOvr>
  <p:extLst mod="1">
    <p:ext uri="{6950BFC3-D8DA-4A85-94F7-54DA5524770B}">
      <p188:commentRel xmlns="" xmlns:p188="http://schemas.microsoft.com/office/powerpoint/2018/8/main" r:id="rId5"/>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5CC8E2-5F1F-4369-AFC0-BD9907482283}"/>
              </a:ext>
            </a:extLst>
          </p:cNvPr>
          <p:cNvSpPr/>
          <p:nvPr/>
        </p:nvSpPr>
        <p:spPr>
          <a:xfrm>
            <a:off x="258572" y="475609"/>
            <a:ext cx="8016285" cy="306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1989" tIns="20995" rIns="41989" bIns="20995" numCol="1" spcCol="0" rtlCol="0" fromWordArt="0" anchor="ctr" anchorCtr="0" forceAA="0" compatLnSpc="1">
            <a:prstTxWarp prst="textNoShape">
              <a:avLst/>
            </a:prstTxWarp>
            <a:noAutofit/>
          </a:bodyPr>
          <a:lstStyle/>
          <a:p>
            <a:r>
              <a:rPr lang="en-US" sz="3600" b="1" dirty="0">
                <a:solidFill>
                  <a:schemeClr val="tx1"/>
                </a:solidFill>
                <a:latin typeface="Arial" panose="020B0604020202020204" pitchFamily="34" charset="0"/>
              </a:rPr>
              <a:t>Background</a:t>
            </a:r>
            <a:endParaRPr lang="en-GB" sz="3600" b="1" dirty="0">
              <a:solidFill>
                <a:schemeClr val="tx1"/>
              </a:solidFill>
              <a:latin typeface="Arial" panose="020B0604020202020204" pitchFamily="34" charset="0"/>
            </a:endParaRPr>
          </a:p>
        </p:txBody>
      </p:sp>
      <p:pic>
        <p:nvPicPr>
          <p:cNvPr id="7" name="Picture 6">
            <a:extLst>
              <a:ext uri="{FF2B5EF4-FFF2-40B4-BE49-F238E27FC236}">
                <a16:creationId xmlns:a16="http://schemas.microsoft.com/office/drawing/2014/main" id="{4B68B4E6-267F-435B-9958-F26050F8A165}"/>
              </a:ext>
            </a:extLst>
          </p:cNvPr>
          <p:cNvPicPr>
            <a:picLocks noChangeAspect="1"/>
          </p:cNvPicPr>
          <p:nvPr/>
        </p:nvPicPr>
        <p:blipFill>
          <a:blip r:embed="rId3"/>
          <a:stretch>
            <a:fillRect/>
          </a:stretch>
        </p:blipFill>
        <p:spPr>
          <a:xfrm>
            <a:off x="439477" y="1249100"/>
            <a:ext cx="7935685" cy="4557932"/>
          </a:xfrm>
          <a:prstGeom prst="rect">
            <a:avLst/>
          </a:prstGeom>
        </p:spPr>
      </p:pic>
    </p:spTree>
    <p:extLst>
      <p:ext uri="{BB962C8B-B14F-4D97-AF65-F5344CB8AC3E}">
        <p14:creationId xmlns:p14="http://schemas.microsoft.com/office/powerpoint/2010/main" val="3717083961"/>
      </p:ext>
    </p:extLst>
  </p:cSld>
  <p:clrMapOvr>
    <a:masterClrMapping/>
  </p:clrMapOvr>
  <p:extLst>
    <p:ext uri="{6950BFC3-D8DA-4A85-94F7-54DA5524770B}">
      <p188:commentRel xmlns="" xmlns:p188="http://schemas.microsoft.com/office/powerpoint/2018/8/main" r:id="rId4"/>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5CC8E2-5F1F-4369-AFC0-BD9907482283}"/>
              </a:ext>
            </a:extLst>
          </p:cNvPr>
          <p:cNvSpPr/>
          <p:nvPr/>
        </p:nvSpPr>
        <p:spPr>
          <a:xfrm>
            <a:off x="88635" y="457499"/>
            <a:ext cx="8801867" cy="410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1989" tIns="20995" rIns="41989" bIns="20995" numCol="1" spcCol="0" rtlCol="0" fromWordArt="0" anchor="ctr" anchorCtr="0" forceAA="0" compatLnSpc="1">
            <a:prstTxWarp prst="textNoShape">
              <a:avLst/>
            </a:prstTxWarp>
            <a:noAutofit/>
          </a:bodyPr>
          <a:lstStyle/>
          <a:p>
            <a:r>
              <a:rPr lang="en-US" sz="3600" b="1" dirty="0">
                <a:solidFill>
                  <a:schemeClr val="tx1"/>
                </a:solidFill>
                <a:latin typeface="Arial" panose="020B0604020202020204" pitchFamily="34" charset="0"/>
              </a:rPr>
              <a:t>Availability of inpatient malaria data</a:t>
            </a:r>
            <a:endParaRPr lang="en-GB" sz="3600" b="1" dirty="0">
              <a:solidFill>
                <a:schemeClr val="tx1"/>
              </a:solidFill>
              <a:latin typeface="Arial" panose="020B0604020202020204" pitchFamily="34" charset="0"/>
            </a:endParaRPr>
          </a:p>
        </p:txBody>
      </p:sp>
      <p:sp>
        <p:nvSpPr>
          <p:cNvPr id="12" name="Text Placeholder 11">
            <a:extLst>
              <a:ext uri="{FF2B5EF4-FFF2-40B4-BE49-F238E27FC236}">
                <a16:creationId xmlns:a16="http://schemas.microsoft.com/office/drawing/2014/main" id="{41B8B154-9EB2-4643-8291-A60F8116F8C2}"/>
              </a:ext>
            </a:extLst>
          </p:cNvPr>
          <p:cNvSpPr>
            <a:spLocks noGrp="1"/>
          </p:cNvSpPr>
          <p:nvPr>
            <p:ph type="body" sz="quarter" idx="14"/>
          </p:nvPr>
        </p:nvSpPr>
        <p:spPr>
          <a:xfrm>
            <a:off x="171066" y="1150977"/>
            <a:ext cx="8801867" cy="4766416"/>
          </a:xfrm>
        </p:spPr>
        <p:txBody>
          <a:bodyPr/>
          <a:lstStyle/>
          <a:p>
            <a:pPr>
              <a:lnSpc>
                <a:spcPct val="100000"/>
              </a:lnSpc>
            </a:pPr>
            <a:r>
              <a:rPr lang="en-US" dirty="0"/>
              <a:t>Malaria routine data, in electronic form, is mostly limited to outpatient data</a:t>
            </a:r>
          </a:p>
          <a:p>
            <a:pPr>
              <a:lnSpc>
                <a:spcPct val="100000"/>
              </a:lnSpc>
            </a:pPr>
            <a:r>
              <a:rPr lang="en-US" dirty="0"/>
              <a:t>Inpatient registers are available, but data is aggregated to inform service workload </a:t>
            </a:r>
          </a:p>
          <a:p>
            <a:pPr>
              <a:lnSpc>
                <a:spcPct val="100000"/>
              </a:lnSpc>
            </a:pPr>
            <a:r>
              <a:rPr lang="en-US" dirty="0"/>
              <a:t>Gaps observed in data extracted from the registers (for studies), for example: </a:t>
            </a:r>
          </a:p>
          <a:p>
            <a:pPr lvl="1">
              <a:lnSpc>
                <a:spcPct val="100000"/>
              </a:lnSpc>
            </a:pPr>
            <a:r>
              <a:rPr lang="en-US" dirty="0">
                <a:latin typeface="Arial" panose="020B0604020202020204" pitchFamily="34" charset="0"/>
                <a:cs typeface="Arial" panose="020B0604020202020204" pitchFamily="34" charset="0"/>
              </a:rPr>
              <a:t>Likely misclassification of some cases if system isn’t designed to capture all characteristics of severe malaria (</a:t>
            </a:r>
            <a:r>
              <a:rPr lang="en-US" i="1" dirty="0">
                <a:latin typeface="Arial" panose="020B0604020202020204" pitchFamily="34" charset="0"/>
                <a:cs typeface="Arial" panose="020B0604020202020204" pitchFamily="34" charset="0"/>
              </a:rPr>
              <a:t>Akech et al., 2020</a:t>
            </a:r>
            <a:r>
              <a:rPr lang="en-US" dirty="0">
                <a:latin typeface="Arial" panose="020B0604020202020204" pitchFamily="34" charset="0"/>
                <a:cs typeface="Arial" panose="020B0604020202020204" pitchFamily="34" charset="0"/>
              </a:rPr>
              <a:t>)</a:t>
            </a:r>
          </a:p>
          <a:p>
            <a:pPr lvl="1">
              <a:lnSpc>
                <a:spcPct val="100000"/>
              </a:lnSpc>
            </a:pPr>
            <a:r>
              <a:rPr lang="en-US" dirty="0">
                <a:latin typeface="Arial" panose="020B0604020202020204" pitchFamily="34" charset="0"/>
                <a:cs typeface="Arial" panose="020B0604020202020204" pitchFamily="34" charset="0"/>
              </a:rPr>
              <a:t>Probable overestimate of malaria deaths when diagnosis is based on malaria rapid diagnostic test (</a:t>
            </a:r>
            <a:r>
              <a:rPr lang="en-US" i="1" dirty="0">
                <a:latin typeface="Arial" panose="020B0604020202020204" pitchFamily="34" charset="0"/>
                <a:cs typeface="Arial" panose="020B0604020202020204" pitchFamily="34" charset="0"/>
              </a:rPr>
              <a:t>Fitzgerald et al., 2018</a:t>
            </a:r>
            <a:r>
              <a:rPr lang="en-US" dirty="0">
                <a:latin typeface="Arial" panose="020B0604020202020204" pitchFamily="34" charset="0"/>
                <a:cs typeface="Arial" panose="020B0604020202020204" pitchFamily="34" charset="0"/>
              </a:rPr>
              <a:t>) </a:t>
            </a:r>
          </a:p>
          <a:p>
            <a:pPr lvl="1">
              <a:lnSpc>
                <a:spcPct val="100000"/>
              </a:lnSpc>
            </a:pPr>
            <a:r>
              <a:rPr lang="en-US" dirty="0">
                <a:latin typeface="Arial" panose="020B0604020202020204" pitchFamily="34" charset="0"/>
                <a:cs typeface="Arial" panose="020B0604020202020204" pitchFamily="34" charset="0"/>
              </a:rPr>
              <a:t>Cause of death not accurately reported (</a:t>
            </a:r>
            <a:r>
              <a:rPr lang="en-US" i="1" dirty="0">
                <a:latin typeface="Arial" panose="020B0604020202020204" pitchFamily="34" charset="0"/>
                <a:cs typeface="Arial" panose="020B0604020202020204" pitchFamily="34" charset="0"/>
              </a:rPr>
              <a:t>Fitzgerald et al., 2018;Mremi et al., 2018</a:t>
            </a:r>
            <a:r>
              <a:rPr lang="en-US" dirty="0">
                <a:latin typeface="Arial" panose="020B0604020202020204" pitchFamily="34" charset="0"/>
                <a:cs typeface="Arial" panose="020B0604020202020204" pitchFamily="34" charset="0"/>
              </a:rPr>
              <a:t>)</a:t>
            </a:r>
          </a:p>
          <a:p>
            <a:pPr>
              <a:lnSpc>
                <a:spcPct val="100000"/>
              </a:lnSpc>
            </a:pPr>
            <a:r>
              <a:rPr lang="en-US" dirty="0"/>
              <a:t>Inadequate systems to capture accurate cause of death data at community level </a:t>
            </a:r>
          </a:p>
        </p:txBody>
      </p:sp>
    </p:spTree>
    <p:extLst>
      <p:ext uri="{BB962C8B-B14F-4D97-AF65-F5344CB8AC3E}">
        <p14:creationId xmlns:p14="http://schemas.microsoft.com/office/powerpoint/2010/main" val="3630137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1B8B154-9EB2-4643-8291-A60F8116F8C2}"/>
              </a:ext>
            </a:extLst>
          </p:cNvPr>
          <p:cNvSpPr>
            <a:spLocks noGrp="1"/>
          </p:cNvSpPr>
          <p:nvPr>
            <p:ph type="body" sz="quarter" idx="14"/>
          </p:nvPr>
        </p:nvSpPr>
        <p:spPr>
          <a:xfrm>
            <a:off x="154745" y="1187191"/>
            <a:ext cx="8801867" cy="4766416"/>
          </a:xfrm>
        </p:spPr>
        <p:txBody>
          <a:bodyPr/>
          <a:lstStyle/>
          <a:p>
            <a:pPr>
              <a:lnSpc>
                <a:spcPct val="100000"/>
              </a:lnSpc>
              <a:spcBef>
                <a:spcPts val="600"/>
              </a:spcBef>
              <a:spcAft>
                <a:spcPts val="600"/>
              </a:spcAft>
            </a:pPr>
            <a:r>
              <a:rPr lang="en-US" dirty="0"/>
              <a:t>Local demographic surveillance systems (linked community and health facility data)</a:t>
            </a:r>
          </a:p>
          <a:p>
            <a:pPr>
              <a:lnSpc>
                <a:spcPct val="100000"/>
              </a:lnSpc>
              <a:spcBef>
                <a:spcPts val="600"/>
              </a:spcBef>
              <a:spcAft>
                <a:spcPts val="600"/>
              </a:spcAft>
            </a:pPr>
            <a:r>
              <a:rPr lang="en-US" dirty="0"/>
              <a:t>Established hospital surveillance in select sentinel sites, some hosted on DHIS2 (e.g., program in six hospitals by the Uganda’s malaria surveillance project)</a:t>
            </a:r>
          </a:p>
          <a:p>
            <a:pPr>
              <a:lnSpc>
                <a:spcPct val="100000"/>
              </a:lnSpc>
              <a:spcBef>
                <a:spcPts val="600"/>
              </a:spcBef>
              <a:spcAft>
                <a:spcPts val="600"/>
              </a:spcAft>
            </a:pPr>
            <a:r>
              <a:rPr lang="en-US" dirty="0"/>
              <a:t>Use of DHIS2 tracker module for case-based data; however:</a:t>
            </a:r>
          </a:p>
          <a:p>
            <a:pPr lvl="1">
              <a:lnSpc>
                <a:spcPct val="100000"/>
              </a:lnSpc>
              <a:spcBef>
                <a:spcPts val="600"/>
              </a:spcBef>
              <a:spcAft>
                <a:spcPts val="600"/>
              </a:spcAft>
            </a:pPr>
            <a:r>
              <a:rPr lang="en-US" dirty="0">
                <a:latin typeface="Arial" panose="020B0604020202020204" pitchFamily="34" charset="0"/>
                <a:cs typeface="Arial" panose="020B0604020202020204" pitchFamily="34" charset="0"/>
              </a:rPr>
              <a:t>Can it be deployed at national scale?</a:t>
            </a:r>
          </a:p>
          <a:p>
            <a:pPr lvl="1">
              <a:lnSpc>
                <a:spcPct val="100000"/>
              </a:lnSpc>
              <a:spcBef>
                <a:spcPts val="600"/>
              </a:spcBef>
              <a:spcAft>
                <a:spcPts val="600"/>
              </a:spcAft>
            </a:pPr>
            <a:r>
              <a:rPr lang="en-US" dirty="0">
                <a:latin typeface="Arial" panose="020B0604020202020204" pitchFamily="34" charset="0"/>
                <a:cs typeface="Arial" panose="020B0604020202020204" pitchFamily="34" charset="0"/>
              </a:rPr>
              <a:t>Does is it have capabilities for integrated (all disease) data, both morbidity and mortality?</a:t>
            </a:r>
          </a:p>
          <a:p>
            <a:pPr lvl="1">
              <a:lnSpc>
                <a:spcPct val="100000"/>
              </a:lnSpc>
              <a:spcBef>
                <a:spcPts val="600"/>
              </a:spcBef>
              <a:spcAft>
                <a:spcPts val="600"/>
              </a:spcAft>
            </a:pPr>
            <a:r>
              <a:rPr lang="en-US" dirty="0">
                <a:latin typeface="Arial" panose="020B0604020202020204" pitchFamily="34" charset="0"/>
                <a:cs typeface="Arial" panose="020B0604020202020204" pitchFamily="34" charset="0"/>
              </a:rPr>
              <a:t>Any guidance on server capacity?</a:t>
            </a:r>
          </a:p>
          <a:p>
            <a:pPr lvl="1">
              <a:lnSpc>
                <a:spcPct val="100000"/>
              </a:lnSpc>
              <a:spcBef>
                <a:spcPts val="600"/>
              </a:spcBef>
              <a:spcAft>
                <a:spcPts val="600"/>
              </a:spcAft>
            </a:pPr>
            <a:r>
              <a:rPr lang="en-US" dirty="0">
                <a:latin typeface="Arial" panose="020B0604020202020204" pitchFamily="34" charset="0"/>
                <a:cs typeface="Arial" panose="020B0604020202020204" pitchFamily="34" charset="0"/>
              </a:rPr>
              <a:t>Are there challenges with upload and download speeds? What ICT infrastructure is needed for optimum performance?</a:t>
            </a:r>
          </a:p>
          <a:p>
            <a:pPr marL="457200" lvl="1" indent="0">
              <a:buNone/>
            </a:pPr>
            <a:endParaRPr lang="en-US" dirty="0"/>
          </a:p>
        </p:txBody>
      </p:sp>
      <p:sp>
        <p:nvSpPr>
          <p:cNvPr id="4" name="Rectangle 3">
            <a:extLst>
              <a:ext uri="{FF2B5EF4-FFF2-40B4-BE49-F238E27FC236}">
                <a16:creationId xmlns:a16="http://schemas.microsoft.com/office/drawing/2014/main" id="{E4EB8C0C-AEA4-4882-B215-78E055A2A943}"/>
              </a:ext>
            </a:extLst>
          </p:cNvPr>
          <p:cNvSpPr/>
          <p:nvPr/>
        </p:nvSpPr>
        <p:spPr>
          <a:xfrm>
            <a:off x="5075" y="493715"/>
            <a:ext cx="8801867" cy="410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1989" tIns="20995" rIns="41989" bIns="20995" numCol="1" spcCol="0" rtlCol="0" fromWordArt="0" anchor="ctr" anchorCtr="0" forceAA="0" compatLnSpc="1">
            <a:prstTxWarp prst="textNoShape">
              <a:avLst/>
            </a:prstTxWarp>
            <a:noAutofit/>
          </a:bodyPr>
          <a:lstStyle/>
          <a:p>
            <a:r>
              <a:rPr lang="en-US" sz="3600" b="1" dirty="0">
                <a:solidFill>
                  <a:schemeClr val="tx1"/>
                </a:solidFill>
                <a:latin typeface="Arial" panose="020B0604020202020204" pitchFamily="34" charset="0"/>
              </a:rPr>
              <a:t>Availability of inpatient malaria data</a:t>
            </a:r>
            <a:endParaRPr lang="en-GB" sz="3600" b="1" dirty="0">
              <a:solidFill>
                <a:schemeClr val="tx1"/>
              </a:solidFill>
              <a:latin typeface="Arial" panose="020B0604020202020204" pitchFamily="34" charset="0"/>
            </a:endParaRPr>
          </a:p>
        </p:txBody>
      </p:sp>
    </p:spTree>
    <p:extLst>
      <p:ext uri="{BB962C8B-B14F-4D97-AF65-F5344CB8AC3E}">
        <p14:creationId xmlns:p14="http://schemas.microsoft.com/office/powerpoint/2010/main" val="1393252460"/>
      </p:ext>
    </p:extLst>
  </p:cSld>
  <p:clrMapOvr>
    <a:masterClrMapping/>
  </p:clrMapOvr>
  <p:extLst>
    <p:ext uri="{6950BFC3-D8DA-4A85-94F7-54DA5524770B}">
      <p188:commentRel xmlns=""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5CC8E2-5F1F-4369-AFC0-BD9907482283}"/>
              </a:ext>
            </a:extLst>
          </p:cNvPr>
          <p:cNvSpPr/>
          <p:nvPr/>
        </p:nvSpPr>
        <p:spPr>
          <a:xfrm>
            <a:off x="5075" y="493715"/>
            <a:ext cx="8801867" cy="410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1989" tIns="20995" rIns="41989" bIns="20995" numCol="1" spcCol="0" rtlCol="0" fromWordArt="0" anchor="ctr" anchorCtr="0" forceAA="0" compatLnSpc="1">
            <a:prstTxWarp prst="textNoShape">
              <a:avLst/>
            </a:prstTxWarp>
            <a:noAutofit/>
          </a:bodyPr>
          <a:lstStyle/>
          <a:p>
            <a:r>
              <a:rPr lang="en-US" sz="3600" b="1" dirty="0">
                <a:solidFill>
                  <a:schemeClr val="tx1"/>
                </a:solidFill>
                <a:latin typeface="Arial" panose="020B0604020202020204" pitchFamily="34" charset="0"/>
              </a:rPr>
              <a:t>Challenges observed</a:t>
            </a:r>
            <a:endParaRPr lang="en-GB" sz="3600" b="1" dirty="0">
              <a:solidFill>
                <a:schemeClr val="tx1"/>
              </a:solidFill>
              <a:latin typeface="Arial" panose="020B0604020202020204" pitchFamily="34" charset="0"/>
            </a:endParaRPr>
          </a:p>
        </p:txBody>
      </p:sp>
      <p:sp>
        <p:nvSpPr>
          <p:cNvPr id="12" name="Text Placeholder 11">
            <a:extLst>
              <a:ext uri="{FF2B5EF4-FFF2-40B4-BE49-F238E27FC236}">
                <a16:creationId xmlns:a16="http://schemas.microsoft.com/office/drawing/2014/main" id="{41B8B154-9EB2-4643-8291-A60F8116F8C2}"/>
              </a:ext>
            </a:extLst>
          </p:cNvPr>
          <p:cNvSpPr>
            <a:spLocks noGrp="1"/>
          </p:cNvSpPr>
          <p:nvPr>
            <p:ph type="body" sz="quarter" idx="14"/>
          </p:nvPr>
        </p:nvSpPr>
        <p:spPr>
          <a:xfrm>
            <a:off x="154745" y="1187191"/>
            <a:ext cx="8801867" cy="4766416"/>
          </a:xfrm>
        </p:spPr>
        <p:txBody>
          <a:bodyPr/>
          <a:lstStyle/>
          <a:p>
            <a:pPr>
              <a:lnSpc>
                <a:spcPct val="100000"/>
              </a:lnSpc>
            </a:pPr>
            <a:r>
              <a:rPr lang="en-US" dirty="0"/>
              <a:t>Aggregate data most common but lacks disaggregation capabilities and is prone to inaccuracies</a:t>
            </a:r>
          </a:p>
          <a:p>
            <a:pPr>
              <a:lnSpc>
                <a:spcPct val="100000"/>
              </a:lnSpc>
            </a:pPr>
            <a:r>
              <a:rPr lang="en-US" dirty="0"/>
              <a:t>Required data elements are captured at different points in the patient flow</a:t>
            </a:r>
          </a:p>
          <a:p>
            <a:pPr>
              <a:lnSpc>
                <a:spcPct val="100000"/>
              </a:lnSpc>
            </a:pPr>
            <a:r>
              <a:rPr lang="en-US" dirty="0"/>
              <a:t>System designs without a good understanding of severe malaria case management</a:t>
            </a:r>
          </a:p>
          <a:p>
            <a:pPr>
              <a:lnSpc>
                <a:spcPct val="100000"/>
              </a:lnSpc>
            </a:pPr>
            <a:r>
              <a:rPr lang="en-US" dirty="0"/>
              <a:t>Challenges with upload and download speeds in DHIS2 tracker</a:t>
            </a:r>
          </a:p>
          <a:p>
            <a:pPr>
              <a:lnSpc>
                <a:spcPct val="100000"/>
              </a:lnSpc>
            </a:pPr>
            <a:r>
              <a:rPr lang="en-US" dirty="0"/>
              <a:t>Suboptimal data quality, including on use of disease classification and certification of cause of death</a:t>
            </a:r>
          </a:p>
          <a:p>
            <a:pPr>
              <a:lnSpc>
                <a:spcPct val="100000"/>
              </a:lnSpc>
            </a:pPr>
            <a:r>
              <a:rPr lang="en-US" dirty="0"/>
              <a:t>Data analytics and visualization within HIS platforms</a:t>
            </a:r>
          </a:p>
        </p:txBody>
      </p:sp>
    </p:spTree>
    <p:extLst>
      <p:ext uri="{BB962C8B-B14F-4D97-AF65-F5344CB8AC3E}">
        <p14:creationId xmlns:p14="http://schemas.microsoft.com/office/powerpoint/2010/main" val="572355239"/>
      </p:ext>
    </p:extLst>
  </p:cSld>
  <p:clrMapOvr>
    <a:masterClrMapping/>
  </p:clrMapOvr>
  <p:extLst>
    <p:ext uri="{6950BFC3-D8DA-4A85-94F7-54DA5524770B}">
      <p188:commentRel xmlns=""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5CC8E2-5F1F-4369-AFC0-BD9907482283}"/>
              </a:ext>
            </a:extLst>
          </p:cNvPr>
          <p:cNvSpPr/>
          <p:nvPr/>
        </p:nvSpPr>
        <p:spPr>
          <a:xfrm>
            <a:off x="0" y="594138"/>
            <a:ext cx="10189127" cy="410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1989" tIns="20995" rIns="41989" bIns="20995" numCol="1" spcCol="0" rtlCol="0" fromWordArt="0" anchor="ctr" anchorCtr="0" forceAA="0" compatLnSpc="1">
            <a:prstTxWarp prst="textNoShape">
              <a:avLst/>
            </a:prstTxWarp>
            <a:noAutofit/>
          </a:bodyPr>
          <a:lstStyle/>
          <a:p>
            <a:r>
              <a:rPr lang="en-US" sz="3200" b="1" dirty="0">
                <a:solidFill>
                  <a:schemeClr val="tx1"/>
                </a:solidFill>
                <a:latin typeface="Arial" panose="020B0604020202020204" pitchFamily="34" charset="0"/>
              </a:rPr>
              <a:t>What will it take to generate accurate data?</a:t>
            </a:r>
            <a:endParaRPr lang="en-GB" sz="3200" b="1" dirty="0">
              <a:solidFill>
                <a:schemeClr val="tx1"/>
              </a:solidFill>
              <a:latin typeface="Arial" panose="020B0604020202020204" pitchFamily="34" charset="0"/>
            </a:endParaRPr>
          </a:p>
        </p:txBody>
      </p:sp>
      <p:sp>
        <p:nvSpPr>
          <p:cNvPr id="17" name="TextBox 16">
            <a:extLst>
              <a:ext uri="{FF2B5EF4-FFF2-40B4-BE49-F238E27FC236}">
                <a16:creationId xmlns:a16="http://schemas.microsoft.com/office/drawing/2014/main" id="{B288521F-1DD4-4D90-BA17-0DD220DBE2F3}"/>
              </a:ext>
            </a:extLst>
          </p:cNvPr>
          <p:cNvSpPr txBox="1"/>
          <p:nvPr/>
        </p:nvSpPr>
        <p:spPr>
          <a:xfrm>
            <a:off x="167166" y="1660569"/>
            <a:ext cx="8252557" cy="3600986"/>
          </a:xfrm>
          <a:prstGeom prst="rect">
            <a:avLst/>
          </a:prstGeom>
          <a:noFill/>
        </p:spPr>
        <p:txBody>
          <a:bodyPr wrap="square">
            <a:spAutoFit/>
          </a:bodyPr>
          <a:lstStyle/>
          <a:p>
            <a:pPr marL="228600" lvl="1" indent="-228600" defTabSz="914400">
              <a:spcBef>
                <a:spcPts val="1200"/>
              </a:spcBef>
              <a:spcAft>
                <a:spcPts val="1200"/>
              </a:spcAft>
              <a:buFont typeface="Arial" panose="020B0604020202020204" pitchFamily="34" charset="0"/>
              <a:buChar char="•"/>
            </a:pPr>
            <a:r>
              <a:rPr lang="en-US" sz="2400" dirty="0">
                <a:latin typeface="Arial" panose="020B0604020202020204" pitchFamily="34" charset="0"/>
                <a:cs typeface="Arial" panose="020B0604020202020204" pitchFamily="34" charset="0"/>
              </a:rPr>
              <a:t>Do countries measure and monitor indicators of severe malaria?</a:t>
            </a:r>
          </a:p>
          <a:p>
            <a:pPr marL="228600" lvl="1" indent="-228600" defTabSz="914400">
              <a:spcBef>
                <a:spcPts val="1200"/>
              </a:spcBef>
              <a:spcAft>
                <a:spcPts val="1200"/>
              </a:spcAft>
              <a:buFont typeface="Arial" panose="020B0604020202020204" pitchFamily="34" charset="0"/>
              <a:buChar char="•"/>
            </a:pPr>
            <a:r>
              <a:rPr lang="en-US" sz="2400" dirty="0">
                <a:latin typeface="Arial" panose="020B0604020202020204" pitchFamily="34" charset="0"/>
                <a:cs typeface="Arial" panose="020B0604020202020204" pitchFamily="34" charset="0"/>
              </a:rPr>
              <a:t>What investments are available for HMIS and health worker capacity in classification of diseases and certification of cause of death?</a:t>
            </a:r>
          </a:p>
          <a:p>
            <a:pPr marL="228600" lvl="1" indent="-228600" defTabSz="914400">
              <a:spcBef>
                <a:spcPts val="1200"/>
              </a:spcBef>
              <a:spcAft>
                <a:spcPts val="1200"/>
              </a:spcAft>
              <a:buFont typeface="Arial" panose="020B0604020202020204" pitchFamily="34" charset="0"/>
              <a:buChar char="•"/>
            </a:pPr>
            <a:r>
              <a:rPr lang="en-US" sz="2400" dirty="0">
                <a:latin typeface="Arial" panose="020B0604020202020204" pitchFamily="34" charset="0"/>
                <a:cs typeface="Arial" panose="020B0604020202020204" pitchFamily="34" charset="0"/>
              </a:rPr>
              <a:t>Are there guidelines for design of the applications?</a:t>
            </a:r>
          </a:p>
          <a:p>
            <a:pPr marL="228600" lvl="1" indent="-228600" defTabSz="914400">
              <a:spcBef>
                <a:spcPts val="1200"/>
              </a:spcBef>
              <a:spcAft>
                <a:spcPts val="1200"/>
              </a:spcAft>
              <a:buFont typeface="Arial" panose="020B0604020202020204" pitchFamily="34" charset="0"/>
              <a:buChar char="•"/>
            </a:pPr>
            <a:r>
              <a:rPr lang="en-US" sz="2400" dirty="0">
                <a:latin typeface="Arial" panose="020B0604020202020204" pitchFamily="34" charset="0"/>
                <a:cs typeface="Arial" panose="020B0604020202020204" pitchFamily="34" charset="0"/>
              </a:rPr>
              <a:t>Are EMR and HMIS interoperable?</a:t>
            </a:r>
          </a:p>
        </p:txBody>
      </p:sp>
      <p:pic>
        <p:nvPicPr>
          <p:cNvPr id="6" name="Graphic 5" descr="Mosquito with solid fill">
            <a:extLst>
              <a:ext uri="{FF2B5EF4-FFF2-40B4-BE49-F238E27FC236}">
                <a16:creationId xmlns:a16="http://schemas.microsoft.com/office/drawing/2014/main" id="{2F604D9E-D913-030C-DBBA-75D5431603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flipH="1">
            <a:off x="6590924" y="4627375"/>
            <a:ext cx="2050610" cy="2050610"/>
          </a:xfrm>
          <a:prstGeom prst="rect">
            <a:avLst/>
          </a:prstGeom>
        </p:spPr>
      </p:pic>
    </p:spTree>
    <p:extLst>
      <p:ext uri="{BB962C8B-B14F-4D97-AF65-F5344CB8AC3E}">
        <p14:creationId xmlns:p14="http://schemas.microsoft.com/office/powerpoint/2010/main" val="3132640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1558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MI Measure Malaria PPT Template.potx" id="{BC7C9420-F05B-4A53-A9DD-CEE774EF1995}" vid="{950882D4-07E4-43A6-97F1-FDB287074E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12" ma:contentTypeDescription="Create a new document." ma:contentTypeScope="" ma:versionID="d0851859d70a9ba74f43b2524b51e868">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db67f8f8eef491e361bd44813c4ed2ff"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6C7AF2A-768B-48EA-A665-668298E497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27CB24-C922-4B05-AF84-5274B9B7B71B}">
  <ds:schemaRefs>
    <ds:schemaRef ds:uri="http://schemas.microsoft.com/sharepoint/v3/contenttype/forms"/>
  </ds:schemaRefs>
</ds:datastoreItem>
</file>

<file path=customXml/itemProps3.xml><?xml version="1.0" encoding="utf-8"?>
<ds:datastoreItem xmlns:ds="http://schemas.openxmlformats.org/officeDocument/2006/customXml" ds:itemID="{FF2120DC-E387-4C38-9D95-968A20A08757}">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8573787-17db-43b5-9af3-2a45e79ab039"/>
    <ds:schemaRef ds:uri="13922b43-4eea-40f2-b18b-c20327cdf16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PMI Measure Malaria PPT Template</Template>
  <TotalTime>680</TotalTime>
  <Words>504</Words>
  <Application>Microsoft Office PowerPoint</Application>
  <PresentationFormat>On-screen Show (4:3)</PresentationFormat>
  <Paragraphs>45</Paragraphs>
  <Slides>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Cabin</vt:lpstr>
      <vt:lpstr>Century Gothic</vt:lpstr>
      <vt:lpstr>Futura LT Pro Book</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Houkje</dc:creator>
  <cp:lastModifiedBy>Mbithi, Agneta</cp:lastModifiedBy>
  <cp:revision>30</cp:revision>
  <dcterms:created xsi:type="dcterms:W3CDTF">2021-12-09T17:52:00Z</dcterms:created>
  <dcterms:modified xsi:type="dcterms:W3CDTF">2022-12-13T15:34:09Z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0x0101006E4A79819CA3F3428B644840049B5527</vt:lpwstr>
  </property>
</Properties>
</file>